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5.xml" ContentType="application/inkml+xml"/>
  <Override PartName="/ppt/ink/ink1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0.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1.xml" ContentType="application/vnd.openxmlformats-officedocument.presentationml.notesSlide+xml"/>
  <Override PartName="/ppt/ink/ink57.xml" ContentType="application/inkml+xml"/>
  <Override PartName="/ppt/ink/ink58.xml" ContentType="application/inkml+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68" r:id="rId2"/>
    <p:sldId id="390" r:id="rId3"/>
    <p:sldId id="321"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9324A95-C179-42B0-88B6-91656287D470}">
          <p14:sldIdLst>
            <p14:sldId id="268"/>
            <p14:sldId id="390"/>
            <p14:sldId id="321"/>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94C"/>
    <a:srgbClr val="FBBA00"/>
    <a:srgbClr val="154C8E"/>
    <a:srgbClr val="DCDDDF"/>
    <a:srgbClr val="7F7F7F"/>
    <a:srgbClr val="19A6CD"/>
    <a:srgbClr val="00B050"/>
    <a:srgbClr val="1BB3DB"/>
    <a:srgbClr val="9B2FD1"/>
    <a:srgbClr val="A74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48ECB-FB46-4727-8D4D-379332A3C1DB}" v="653" dt="2024-05-09T01:39:49.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1" autoAdjust="0"/>
    <p:restoredTop sz="80079" autoAdjust="0"/>
  </p:normalViewPr>
  <p:slideViewPr>
    <p:cSldViewPr snapToGrid="0" showGuides="1">
      <p:cViewPr varScale="1">
        <p:scale>
          <a:sx n="33" d="100"/>
          <a:sy n="33" d="100"/>
        </p:scale>
        <p:origin x="1512" y="67"/>
      </p:cViewPr>
      <p:guideLst/>
    </p:cSldViewPr>
  </p:slideViewPr>
  <p:outlineViewPr>
    <p:cViewPr>
      <p:scale>
        <a:sx n="33" d="100"/>
        <a:sy n="33" d="100"/>
      </p:scale>
      <p:origin x="0" y="-4540"/>
    </p:cViewPr>
  </p:outlineViewPr>
  <p:notesTextViewPr>
    <p:cViewPr>
      <p:scale>
        <a:sx n="3" d="2"/>
        <a:sy n="3" d="2"/>
      </p:scale>
      <p:origin x="0" y="0"/>
    </p:cViewPr>
  </p:notesTextViewPr>
  <p:sorterViewPr>
    <p:cViewPr>
      <p:scale>
        <a:sx n="50" d="100"/>
        <a:sy n="50" d="100"/>
      </p:scale>
      <p:origin x="0" y="-7696"/>
    </p:cViewPr>
  </p:sorterViewPr>
  <p:notesViewPr>
    <p:cSldViewPr snapToGrid="0" showGuides="1">
      <p:cViewPr varScale="1">
        <p:scale>
          <a:sx n="102" d="100"/>
          <a:sy n="102" d="100"/>
        </p:scale>
        <p:origin x="352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z Moroń" userId="722be6c7-7b5a-4770-8a53-237b9e9b4a08" providerId="ADAL" clId="{233AE11F-81DA-4BD7-B476-B362A32EB71A}"/>
    <pc:docChg chg="undo custSel addSld delSld modSld sldOrd modSection">
      <pc:chgData name="Tomasz Moroń" userId="722be6c7-7b5a-4770-8a53-237b9e9b4a08" providerId="ADAL" clId="{233AE11F-81DA-4BD7-B476-B362A32EB71A}" dt="2024-04-05T15:26:40.466" v="2414" actId="20577"/>
      <pc:docMkLst>
        <pc:docMk/>
      </pc:docMkLst>
      <pc:sldChg chg="del">
        <pc:chgData name="Tomasz Moroń" userId="722be6c7-7b5a-4770-8a53-237b9e9b4a08" providerId="ADAL" clId="{233AE11F-81DA-4BD7-B476-B362A32EB71A}" dt="2024-04-03T12:11:04.589" v="23" actId="47"/>
        <pc:sldMkLst>
          <pc:docMk/>
          <pc:sldMk cId="2990845513" sldId="263"/>
        </pc:sldMkLst>
      </pc:sldChg>
      <pc:sldChg chg="del">
        <pc:chgData name="Tomasz Moroń" userId="722be6c7-7b5a-4770-8a53-237b9e9b4a08" providerId="ADAL" clId="{233AE11F-81DA-4BD7-B476-B362A32EB71A}" dt="2024-04-03T12:11:04.589" v="23" actId="47"/>
        <pc:sldMkLst>
          <pc:docMk/>
          <pc:sldMk cId="2126952490" sldId="265"/>
        </pc:sldMkLst>
      </pc:sldChg>
      <pc:sldChg chg="del">
        <pc:chgData name="Tomasz Moroń" userId="722be6c7-7b5a-4770-8a53-237b9e9b4a08" providerId="ADAL" clId="{233AE11F-81DA-4BD7-B476-B362A32EB71A}" dt="2024-04-03T12:11:10.472" v="25" actId="47"/>
        <pc:sldMkLst>
          <pc:docMk/>
          <pc:sldMk cId="1061440592" sldId="266"/>
        </pc:sldMkLst>
      </pc:sldChg>
      <pc:sldChg chg="delSp modSp mod">
        <pc:chgData name="Tomasz Moroń" userId="722be6c7-7b5a-4770-8a53-237b9e9b4a08" providerId="ADAL" clId="{233AE11F-81DA-4BD7-B476-B362A32EB71A}" dt="2024-04-03T12:10:43.585" v="3"/>
        <pc:sldMkLst>
          <pc:docMk/>
          <pc:sldMk cId="1906383889" sldId="268"/>
        </pc:sldMkLst>
        <pc:spChg chg="mod">
          <ac:chgData name="Tomasz Moroń" userId="722be6c7-7b5a-4770-8a53-237b9e9b4a08" providerId="ADAL" clId="{233AE11F-81DA-4BD7-B476-B362A32EB71A}" dt="2024-04-03T12:10:37.446" v="0" actId="6549"/>
          <ac:spMkLst>
            <pc:docMk/>
            <pc:sldMk cId="1906383889" sldId="268"/>
            <ac:spMk id="4" creationId="{00000000-0000-0000-0000-000000000000}"/>
          </ac:spMkLst>
        </pc:spChg>
        <pc:spChg chg="del mod">
          <ac:chgData name="Tomasz Moroń" userId="722be6c7-7b5a-4770-8a53-237b9e9b4a08" providerId="ADAL" clId="{233AE11F-81DA-4BD7-B476-B362A32EB71A}" dt="2024-04-03T12:10:43.585" v="3"/>
          <ac:spMkLst>
            <pc:docMk/>
            <pc:sldMk cId="1906383889" sldId="268"/>
            <ac:spMk id="9" creationId="{00000000-0000-0000-0000-000000000000}"/>
          </ac:spMkLst>
        </pc:spChg>
      </pc:sldChg>
      <pc:sldChg chg="del">
        <pc:chgData name="Tomasz Moroń" userId="722be6c7-7b5a-4770-8a53-237b9e9b4a08" providerId="ADAL" clId="{233AE11F-81DA-4BD7-B476-B362A32EB71A}" dt="2024-04-03T12:11:04.589" v="23" actId="47"/>
        <pc:sldMkLst>
          <pc:docMk/>
          <pc:sldMk cId="2269582956" sldId="270"/>
        </pc:sldMkLst>
      </pc:sldChg>
      <pc:sldChg chg="del">
        <pc:chgData name="Tomasz Moroń" userId="722be6c7-7b5a-4770-8a53-237b9e9b4a08" providerId="ADAL" clId="{233AE11F-81DA-4BD7-B476-B362A32EB71A}" dt="2024-04-03T12:11:04.589" v="23" actId="47"/>
        <pc:sldMkLst>
          <pc:docMk/>
          <pc:sldMk cId="49941276" sldId="276"/>
        </pc:sldMkLst>
      </pc:sldChg>
      <pc:sldChg chg="del">
        <pc:chgData name="Tomasz Moroń" userId="722be6c7-7b5a-4770-8a53-237b9e9b4a08" providerId="ADAL" clId="{233AE11F-81DA-4BD7-B476-B362A32EB71A}" dt="2024-04-03T12:11:12.316" v="27" actId="47"/>
        <pc:sldMkLst>
          <pc:docMk/>
          <pc:sldMk cId="2634746864" sldId="279"/>
        </pc:sldMkLst>
      </pc:sldChg>
      <pc:sldChg chg="del">
        <pc:chgData name="Tomasz Moroń" userId="722be6c7-7b5a-4770-8a53-237b9e9b4a08" providerId="ADAL" clId="{233AE11F-81DA-4BD7-B476-B362A32EB71A}" dt="2024-04-03T12:11:04.589" v="23" actId="47"/>
        <pc:sldMkLst>
          <pc:docMk/>
          <pc:sldMk cId="321903389" sldId="281"/>
        </pc:sldMkLst>
      </pc:sldChg>
      <pc:sldChg chg="del">
        <pc:chgData name="Tomasz Moroń" userId="722be6c7-7b5a-4770-8a53-237b9e9b4a08" providerId="ADAL" clId="{233AE11F-81DA-4BD7-B476-B362A32EB71A}" dt="2024-04-03T12:11:04.589" v="23" actId="47"/>
        <pc:sldMkLst>
          <pc:docMk/>
          <pc:sldMk cId="1283608064" sldId="282"/>
        </pc:sldMkLst>
      </pc:sldChg>
      <pc:sldChg chg="del">
        <pc:chgData name="Tomasz Moroń" userId="722be6c7-7b5a-4770-8a53-237b9e9b4a08" providerId="ADAL" clId="{233AE11F-81DA-4BD7-B476-B362A32EB71A}" dt="2024-04-03T12:11:04.589" v="23" actId="47"/>
        <pc:sldMkLst>
          <pc:docMk/>
          <pc:sldMk cId="1469524718" sldId="287"/>
        </pc:sldMkLst>
      </pc:sldChg>
      <pc:sldChg chg="del">
        <pc:chgData name="Tomasz Moroń" userId="722be6c7-7b5a-4770-8a53-237b9e9b4a08" providerId="ADAL" clId="{233AE11F-81DA-4BD7-B476-B362A32EB71A}" dt="2024-04-03T12:11:04.589" v="23" actId="47"/>
        <pc:sldMkLst>
          <pc:docMk/>
          <pc:sldMk cId="3053421248" sldId="295"/>
        </pc:sldMkLst>
      </pc:sldChg>
      <pc:sldChg chg="del">
        <pc:chgData name="Tomasz Moroń" userId="722be6c7-7b5a-4770-8a53-237b9e9b4a08" providerId="ADAL" clId="{233AE11F-81DA-4BD7-B476-B362A32EB71A}" dt="2024-04-03T12:11:04.589" v="23" actId="47"/>
        <pc:sldMkLst>
          <pc:docMk/>
          <pc:sldMk cId="3083004335" sldId="296"/>
        </pc:sldMkLst>
      </pc:sldChg>
      <pc:sldChg chg="del">
        <pc:chgData name="Tomasz Moroń" userId="722be6c7-7b5a-4770-8a53-237b9e9b4a08" providerId="ADAL" clId="{233AE11F-81DA-4BD7-B476-B362A32EB71A}" dt="2024-04-03T12:11:04.589" v="23" actId="47"/>
        <pc:sldMkLst>
          <pc:docMk/>
          <pc:sldMk cId="1917338363" sldId="298"/>
        </pc:sldMkLst>
      </pc:sldChg>
      <pc:sldChg chg="del">
        <pc:chgData name="Tomasz Moroń" userId="722be6c7-7b5a-4770-8a53-237b9e9b4a08" providerId="ADAL" clId="{233AE11F-81DA-4BD7-B476-B362A32EB71A}" dt="2024-04-03T12:11:09.421" v="24" actId="47"/>
        <pc:sldMkLst>
          <pc:docMk/>
          <pc:sldMk cId="2311733662" sldId="302"/>
        </pc:sldMkLst>
      </pc:sldChg>
      <pc:sldChg chg="del">
        <pc:chgData name="Tomasz Moroń" userId="722be6c7-7b5a-4770-8a53-237b9e9b4a08" providerId="ADAL" clId="{233AE11F-81DA-4BD7-B476-B362A32EB71A}" dt="2024-04-03T12:11:04.589" v="23" actId="47"/>
        <pc:sldMkLst>
          <pc:docMk/>
          <pc:sldMk cId="2486853403" sldId="313"/>
        </pc:sldMkLst>
      </pc:sldChg>
      <pc:sldChg chg="del">
        <pc:chgData name="Tomasz Moroń" userId="722be6c7-7b5a-4770-8a53-237b9e9b4a08" providerId="ADAL" clId="{233AE11F-81DA-4BD7-B476-B362A32EB71A}" dt="2024-04-03T12:11:04.589" v="23" actId="47"/>
        <pc:sldMkLst>
          <pc:docMk/>
          <pc:sldMk cId="445498368" sldId="316"/>
        </pc:sldMkLst>
      </pc:sldChg>
      <pc:sldChg chg="del">
        <pc:chgData name="Tomasz Moroń" userId="722be6c7-7b5a-4770-8a53-237b9e9b4a08" providerId="ADAL" clId="{233AE11F-81DA-4BD7-B476-B362A32EB71A}" dt="2024-04-03T12:11:04.589" v="23" actId="47"/>
        <pc:sldMkLst>
          <pc:docMk/>
          <pc:sldMk cId="858850342" sldId="319"/>
        </pc:sldMkLst>
      </pc:sldChg>
      <pc:sldChg chg="del">
        <pc:chgData name="Tomasz Moroń" userId="722be6c7-7b5a-4770-8a53-237b9e9b4a08" providerId="ADAL" clId="{233AE11F-81DA-4BD7-B476-B362A32EB71A}" dt="2024-04-03T12:11:04.589" v="23" actId="47"/>
        <pc:sldMkLst>
          <pc:docMk/>
          <pc:sldMk cId="2991750774" sldId="320"/>
        </pc:sldMkLst>
      </pc:sldChg>
      <pc:sldChg chg="addSp delSp modSp mod">
        <pc:chgData name="Tomasz Moroń" userId="722be6c7-7b5a-4770-8a53-237b9e9b4a08" providerId="ADAL" clId="{233AE11F-81DA-4BD7-B476-B362A32EB71A}" dt="2024-04-03T15:39:20.976" v="722"/>
        <pc:sldMkLst>
          <pc:docMk/>
          <pc:sldMk cId="3482335799" sldId="321"/>
        </pc:sldMkLst>
        <pc:spChg chg="add mod">
          <ac:chgData name="Tomasz Moroń" userId="722be6c7-7b5a-4770-8a53-237b9e9b4a08" providerId="ADAL" clId="{233AE11F-81DA-4BD7-B476-B362A32EB71A}" dt="2024-04-03T12:17:06.180" v="89" actId="255"/>
          <ac:spMkLst>
            <pc:docMk/>
            <pc:sldMk cId="3482335799" sldId="321"/>
            <ac:spMk id="2" creationId="{80F52F2D-E26B-E744-3C42-670DAE4D1928}"/>
          </ac:spMkLst>
        </pc:spChg>
        <pc:spChg chg="add mod">
          <ac:chgData name="Tomasz Moroń" userId="722be6c7-7b5a-4770-8a53-237b9e9b4a08" providerId="ADAL" clId="{233AE11F-81DA-4BD7-B476-B362A32EB71A}" dt="2024-04-03T12:17:10.221" v="90" actId="1076"/>
          <ac:spMkLst>
            <pc:docMk/>
            <pc:sldMk cId="3482335799" sldId="321"/>
            <ac:spMk id="4" creationId="{E5162D0E-E5D4-9267-4A2F-CD78DB632370}"/>
          </ac:spMkLst>
        </pc:spChg>
        <pc:spChg chg="add mod">
          <ac:chgData name="Tomasz Moroń" userId="722be6c7-7b5a-4770-8a53-237b9e9b4a08" providerId="ADAL" clId="{233AE11F-81DA-4BD7-B476-B362A32EB71A}" dt="2024-04-03T12:17:41.262" v="116" actId="20577"/>
          <ac:spMkLst>
            <pc:docMk/>
            <pc:sldMk cId="3482335799" sldId="321"/>
            <ac:spMk id="5" creationId="{987AE619-7080-C199-FB79-FFC456683713}"/>
          </ac:spMkLst>
        </pc:spChg>
        <pc:spChg chg="add mod">
          <ac:chgData name="Tomasz Moroń" userId="722be6c7-7b5a-4770-8a53-237b9e9b4a08" providerId="ADAL" clId="{233AE11F-81DA-4BD7-B476-B362A32EB71A}" dt="2024-04-03T12:18:01.469" v="130" actId="6549"/>
          <ac:spMkLst>
            <pc:docMk/>
            <pc:sldMk cId="3482335799" sldId="321"/>
            <ac:spMk id="6" creationId="{363AED5F-5E47-53E4-B36A-E712128CF848}"/>
          </ac:spMkLst>
        </pc:spChg>
        <pc:spChg chg="mod">
          <ac:chgData name="Tomasz Moroń" userId="722be6c7-7b5a-4770-8a53-237b9e9b4a08" providerId="ADAL" clId="{233AE11F-81DA-4BD7-B476-B362A32EB71A}" dt="2024-04-03T15:39:20.976" v="722"/>
          <ac:spMkLst>
            <pc:docMk/>
            <pc:sldMk cId="3482335799" sldId="321"/>
            <ac:spMk id="14" creationId="{00000000-0000-0000-0000-000000000000}"/>
          </ac:spMkLst>
        </pc:spChg>
        <pc:spChg chg="del">
          <ac:chgData name="Tomasz Moroń" userId="722be6c7-7b5a-4770-8a53-237b9e9b4a08" providerId="ADAL" clId="{233AE11F-81DA-4BD7-B476-B362A32EB71A}" dt="2024-04-03T12:18:21.231" v="135" actId="478"/>
          <ac:spMkLst>
            <pc:docMk/>
            <pc:sldMk cId="3482335799" sldId="321"/>
            <ac:spMk id="15"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27"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3"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5"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8"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41"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44" creationId="{00000000-0000-0000-0000-000000000000}"/>
          </ac:spMkLst>
        </pc:spChg>
        <pc:grpChg chg="del">
          <ac:chgData name="Tomasz Moroń" userId="722be6c7-7b5a-4770-8a53-237b9e9b4a08" providerId="ADAL" clId="{233AE11F-81DA-4BD7-B476-B362A32EB71A}" dt="2024-04-03T12:11:55.410" v="31" actId="478"/>
          <ac:grpSpMkLst>
            <pc:docMk/>
            <pc:sldMk cId="3482335799" sldId="321"/>
            <ac:grpSpMk id="2"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3"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4"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5"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6"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7" creationId="{00000000-0000-0000-0000-000000000000}"/>
          </ac:grpSpMkLst>
        </pc:grpChg>
        <pc:cxnChg chg="del">
          <ac:chgData name="Tomasz Moroń" userId="722be6c7-7b5a-4770-8a53-237b9e9b4a08" providerId="ADAL" clId="{233AE11F-81DA-4BD7-B476-B362A32EB71A}" dt="2024-04-03T12:11:55.410" v="31" actId="478"/>
          <ac:cxnSpMkLst>
            <pc:docMk/>
            <pc:sldMk cId="3482335799" sldId="321"/>
            <ac:cxnSpMk id="46" creationId="{00000000-0000-0000-0000-000000000000}"/>
          </ac:cxnSpMkLst>
        </pc:cxnChg>
      </pc:sldChg>
      <pc:sldChg chg="del">
        <pc:chgData name="Tomasz Moroń" userId="722be6c7-7b5a-4770-8a53-237b9e9b4a08" providerId="ADAL" clId="{233AE11F-81DA-4BD7-B476-B362A32EB71A}" dt="2024-04-03T12:11:11.427" v="26" actId="47"/>
        <pc:sldMkLst>
          <pc:docMk/>
          <pc:sldMk cId="2508075190" sldId="323"/>
        </pc:sldMkLst>
      </pc:sldChg>
      <pc:sldChg chg="del">
        <pc:chgData name="Tomasz Moroń" userId="722be6c7-7b5a-4770-8a53-237b9e9b4a08" providerId="ADAL" clId="{233AE11F-81DA-4BD7-B476-B362A32EB71A}" dt="2024-04-03T12:11:04.589" v="23" actId="47"/>
        <pc:sldMkLst>
          <pc:docMk/>
          <pc:sldMk cId="3740619682" sldId="325"/>
        </pc:sldMkLst>
      </pc:sldChg>
      <pc:sldChg chg="del">
        <pc:chgData name="Tomasz Moroń" userId="722be6c7-7b5a-4770-8a53-237b9e9b4a08" providerId="ADAL" clId="{233AE11F-81DA-4BD7-B476-B362A32EB71A}" dt="2024-04-03T12:11:04.589" v="23" actId="47"/>
        <pc:sldMkLst>
          <pc:docMk/>
          <pc:sldMk cId="1175918783" sldId="326"/>
        </pc:sldMkLst>
      </pc:sldChg>
      <pc:sldChg chg="del">
        <pc:chgData name="Tomasz Moroń" userId="722be6c7-7b5a-4770-8a53-237b9e9b4a08" providerId="ADAL" clId="{233AE11F-81DA-4BD7-B476-B362A32EB71A}" dt="2024-04-03T12:11:04.589" v="23" actId="47"/>
        <pc:sldMkLst>
          <pc:docMk/>
          <pc:sldMk cId="3251541230" sldId="327"/>
        </pc:sldMkLst>
      </pc:sldChg>
      <pc:sldChg chg="del">
        <pc:chgData name="Tomasz Moroń" userId="722be6c7-7b5a-4770-8a53-237b9e9b4a08" providerId="ADAL" clId="{233AE11F-81DA-4BD7-B476-B362A32EB71A}" dt="2024-04-03T12:11:04.589" v="23" actId="47"/>
        <pc:sldMkLst>
          <pc:docMk/>
          <pc:sldMk cId="3554142237" sldId="344"/>
        </pc:sldMkLst>
      </pc:sldChg>
      <pc:sldChg chg="del">
        <pc:chgData name="Tomasz Moroń" userId="722be6c7-7b5a-4770-8a53-237b9e9b4a08" providerId="ADAL" clId="{233AE11F-81DA-4BD7-B476-B362A32EB71A}" dt="2024-04-03T12:11:04.589" v="23" actId="47"/>
        <pc:sldMkLst>
          <pc:docMk/>
          <pc:sldMk cId="3302086266" sldId="351"/>
        </pc:sldMkLst>
      </pc:sldChg>
      <pc:sldChg chg="del">
        <pc:chgData name="Tomasz Moroń" userId="722be6c7-7b5a-4770-8a53-237b9e9b4a08" providerId="ADAL" clId="{233AE11F-81DA-4BD7-B476-B362A32EB71A}" dt="2024-04-03T12:11:04.589" v="23" actId="47"/>
        <pc:sldMkLst>
          <pc:docMk/>
          <pc:sldMk cId="2963765186" sldId="361"/>
        </pc:sldMkLst>
      </pc:sldChg>
      <pc:sldChg chg="del">
        <pc:chgData name="Tomasz Moroń" userId="722be6c7-7b5a-4770-8a53-237b9e9b4a08" providerId="ADAL" clId="{233AE11F-81DA-4BD7-B476-B362A32EB71A}" dt="2024-04-03T12:11:04.589" v="23" actId="47"/>
        <pc:sldMkLst>
          <pc:docMk/>
          <pc:sldMk cId="3441843964" sldId="364"/>
        </pc:sldMkLst>
      </pc:sldChg>
      <pc:sldChg chg="del">
        <pc:chgData name="Tomasz Moroń" userId="722be6c7-7b5a-4770-8a53-237b9e9b4a08" providerId="ADAL" clId="{233AE11F-81DA-4BD7-B476-B362A32EB71A}" dt="2024-04-03T12:11:04.589" v="23" actId="47"/>
        <pc:sldMkLst>
          <pc:docMk/>
          <pc:sldMk cId="3726042340" sldId="365"/>
        </pc:sldMkLst>
      </pc:sldChg>
      <pc:sldChg chg="del ord">
        <pc:chgData name="Tomasz Moroń" userId="722be6c7-7b5a-4770-8a53-237b9e9b4a08" providerId="ADAL" clId="{233AE11F-81DA-4BD7-B476-B362A32EB71A}" dt="2024-04-05T15:21:26.922" v="2313" actId="47"/>
        <pc:sldMkLst>
          <pc:docMk/>
          <pc:sldMk cId="1437278365" sldId="389"/>
        </pc:sldMkLst>
      </pc:sldChg>
      <pc:sldChg chg="addSp delSp modSp mod">
        <pc:chgData name="Tomasz Moroń" userId="722be6c7-7b5a-4770-8a53-237b9e9b4a08" providerId="ADAL" clId="{233AE11F-81DA-4BD7-B476-B362A32EB71A}" dt="2024-04-03T12:13:36.273" v="57"/>
        <pc:sldMkLst>
          <pc:docMk/>
          <pc:sldMk cId="1743980670" sldId="390"/>
        </pc:sldMkLst>
        <pc:spChg chg="mod">
          <ac:chgData name="Tomasz Moroń" userId="722be6c7-7b5a-4770-8a53-237b9e9b4a08" providerId="ADAL" clId="{233AE11F-81DA-4BD7-B476-B362A32EB71A}" dt="2024-04-03T12:13:36.273" v="57"/>
          <ac:spMkLst>
            <pc:docMk/>
            <pc:sldMk cId="1743980670" sldId="390"/>
            <ac:spMk id="4" creationId="{9A1194AB-4B7C-4100-BEC6-7C8BB7DA2519}"/>
          </ac:spMkLst>
        </pc:spChg>
        <pc:spChg chg="add del mod">
          <ac:chgData name="Tomasz Moroń" userId="722be6c7-7b5a-4770-8a53-237b9e9b4a08" providerId="ADAL" clId="{233AE11F-81DA-4BD7-B476-B362A32EB71A}" dt="2024-04-03T12:13:36.240" v="56" actId="6549"/>
          <ac:spMkLst>
            <pc:docMk/>
            <pc:sldMk cId="1743980670" sldId="390"/>
            <ac:spMk id="5" creationId="{972F99B4-387C-492C-981A-B631058B5B82}"/>
          </ac:spMkLst>
        </pc:spChg>
      </pc:sldChg>
      <pc:sldChg chg="delSp modSp add mod setBg">
        <pc:chgData name="Tomasz Moroń" userId="722be6c7-7b5a-4770-8a53-237b9e9b4a08" providerId="ADAL" clId="{233AE11F-81DA-4BD7-B476-B362A32EB71A}" dt="2024-04-03T12:23:07.378" v="250" actId="1076"/>
        <pc:sldMkLst>
          <pc:docMk/>
          <pc:sldMk cId="556169995" sldId="391"/>
        </pc:sldMkLst>
        <pc:spChg chg="mod">
          <ac:chgData name="Tomasz Moroń" userId="722be6c7-7b5a-4770-8a53-237b9e9b4a08" providerId="ADAL" clId="{233AE11F-81DA-4BD7-B476-B362A32EB71A}" dt="2024-04-03T12:19:55.241" v="159" actId="6549"/>
          <ac:spMkLst>
            <pc:docMk/>
            <pc:sldMk cId="556169995" sldId="391"/>
            <ac:spMk id="2" creationId="{80F52F2D-E26B-E744-3C42-670DAE4D1928}"/>
          </ac:spMkLst>
        </pc:spChg>
        <pc:spChg chg="del">
          <ac:chgData name="Tomasz Moroń" userId="722be6c7-7b5a-4770-8a53-237b9e9b4a08" providerId="ADAL" clId="{233AE11F-81DA-4BD7-B476-B362A32EB71A}" dt="2024-04-03T12:19:59.448" v="160" actId="478"/>
          <ac:spMkLst>
            <pc:docMk/>
            <pc:sldMk cId="556169995" sldId="391"/>
            <ac:spMk id="4" creationId="{E5162D0E-E5D4-9267-4A2F-CD78DB632370}"/>
          </ac:spMkLst>
        </pc:spChg>
        <pc:spChg chg="mod">
          <ac:chgData name="Tomasz Moroń" userId="722be6c7-7b5a-4770-8a53-237b9e9b4a08" providerId="ADAL" clId="{233AE11F-81DA-4BD7-B476-B362A32EB71A}" dt="2024-04-03T12:23:05.275" v="249" actId="1076"/>
          <ac:spMkLst>
            <pc:docMk/>
            <pc:sldMk cId="556169995" sldId="391"/>
            <ac:spMk id="5" creationId="{987AE619-7080-C199-FB79-FFC456683713}"/>
          </ac:spMkLst>
        </pc:spChg>
        <pc:spChg chg="mod">
          <ac:chgData name="Tomasz Moroń" userId="722be6c7-7b5a-4770-8a53-237b9e9b4a08" providerId="ADAL" clId="{233AE11F-81DA-4BD7-B476-B362A32EB71A}" dt="2024-04-03T12:23:07.378" v="250" actId="1076"/>
          <ac:spMkLst>
            <pc:docMk/>
            <pc:sldMk cId="556169995" sldId="391"/>
            <ac:spMk id="6" creationId="{363AED5F-5E47-53E4-B36A-E712128CF848}"/>
          </ac:spMkLst>
        </pc:spChg>
        <pc:spChg chg="mod">
          <ac:chgData name="Tomasz Moroń" userId="722be6c7-7b5a-4770-8a53-237b9e9b4a08" providerId="ADAL" clId="{233AE11F-81DA-4BD7-B476-B362A32EB71A}" dt="2024-04-03T12:22:58.495" v="248" actId="20577"/>
          <ac:spMkLst>
            <pc:docMk/>
            <pc:sldMk cId="556169995" sldId="391"/>
            <ac:spMk id="14" creationId="{00000000-0000-0000-0000-000000000000}"/>
          </ac:spMkLst>
        </pc:spChg>
        <pc:spChg chg="del">
          <ac:chgData name="Tomasz Moroń" userId="722be6c7-7b5a-4770-8a53-237b9e9b4a08" providerId="ADAL" clId="{233AE11F-81DA-4BD7-B476-B362A32EB71A}" dt="2024-04-03T12:18:18.399" v="134" actId="478"/>
          <ac:spMkLst>
            <pc:docMk/>
            <pc:sldMk cId="556169995" sldId="391"/>
            <ac:spMk id="15" creationId="{00000000-0000-0000-0000-000000000000}"/>
          </ac:spMkLst>
        </pc:spChg>
      </pc:sldChg>
      <pc:sldChg chg="addSp delSp modSp add mod">
        <pc:chgData name="Tomasz Moroń" userId="722be6c7-7b5a-4770-8a53-237b9e9b4a08" providerId="ADAL" clId="{233AE11F-81DA-4BD7-B476-B362A32EB71A}" dt="2024-04-03T12:25:49.271" v="314" actId="478"/>
        <pc:sldMkLst>
          <pc:docMk/>
          <pc:sldMk cId="3722100895" sldId="392"/>
        </pc:sldMkLst>
        <pc:spChg chg="mod">
          <ac:chgData name="Tomasz Moroń" userId="722be6c7-7b5a-4770-8a53-237b9e9b4a08" providerId="ADAL" clId="{233AE11F-81DA-4BD7-B476-B362A32EB71A}" dt="2024-04-03T12:23:49.126" v="257" actId="1076"/>
          <ac:spMkLst>
            <pc:docMk/>
            <pc:sldMk cId="3722100895" sldId="392"/>
            <ac:spMk id="2" creationId="{80F52F2D-E26B-E744-3C42-670DAE4D1928}"/>
          </ac:spMkLst>
        </pc:spChg>
        <pc:spChg chg="add mod">
          <ac:chgData name="Tomasz Moroń" userId="722be6c7-7b5a-4770-8a53-237b9e9b4a08" providerId="ADAL" clId="{233AE11F-81DA-4BD7-B476-B362A32EB71A}" dt="2024-04-03T12:24:37.397" v="271"/>
          <ac:spMkLst>
            <pc:docMk/>
            <pc:sldMk cId="3722100895" sldId="392"/>
            <ac:spMk id="3" creationId="{A33316AA-26FC-27F7-C919-E7C9D4D18A21}"/>
          </ac:spMkLst>
        </pc:spChg>
        <pc:spChg chg="add mod">
          <ac:chgData name="Tomasz Moroń" userId="722be6c7-7b5a-4770-8a53-237b9e9b4a08" providerId="ADAL" clId="{233AE11F-81DA-4BD7-B476-B362A32EB71A}" dt="2024-04-03T12:25:09.278" v="276" actId="20577"/>
          <ac:spMkLst>
            <pc:docMk/>
            <pc:sldMk cId="3722100895" sldId="392"/>
            <ac:spMk id="4" creationId="{46D3DB50-1845-22D8-1827-3AFA38105F7D}"/>
          </ac:spMkLst>
        </pc:spChg>
        <pc:spChg chg="del mod">
          <ac:chgData name="Tomasz Moroń" userId="722be6c7-7b5a-4770-8a53-237b9e9b4a08" providerId="ADAL" clId="{233AE11F-81DA-4BD7-B476-B362A32EB71A}" dt="2024-04-03T12:23:54.822" v="261" actId="478"/>
          <ac:spMkLst>
            <pc:docMk/>
            <pc:sldMk cId="3722100895" sldId="392"/>
            <ac:spMk id="5" creationId="{987AE619-7080-C199-FB79-FFC456683713}"/>
          </ac:spMkLst>
        </pc:spChg>
        <pc:spChg chg="del">
          <ac:chgData name="Tomasz Moroń" userId="722be6c7-7b5a-4770-8a53-237b9e9b4a08" providerId="ADAL" clId="{233AE11F-81DA-4BD7-B476-B362A32EB71A}" dt="2024-04-03T12:23:53.199" v="259" actId="478"/>
          <ac:spMkLst>
            <pc:docMk/>
            <pc:sldMk cId="3722100895" sldId="392"/>
            <ac:spMk id="6" creationId="{363AED5F-5E47-53E4-B36A-E712128CF848}"/>
          </ac:spMkLst>
        </pc:spChg>
        <pc:spChg chg="add del mod">
          <ac:chgData name="Tomasz Moroń" userId="722be6c7-7b5a-4770-8a53-237b9e9b4a08" providerId="ADAL" clId="{233AE11F-81DA-4BD7-B476-B362A32EB71A}" dt="2024-04-03T12:25:49.271" v="314" actId="478"/>
          <ac:spMkLst>
            <pc:docMk/>
            <pc:sldMk cId="3722100895" sldId="392"/>
            <ac:spMk id="7" creationId="{0DBF8D89-1CD0-24B1-EB76-78A5350AB2BA}"/>
          </ac:spMkLst>
        </pc:spChg>
        <pc:spChg chg="del mod">
          <ac:chgData name="Tomasz Moroń" userId="722be6c7-7b5a-4770-8a53-237b9e9b4a08" providerId="ADAL" clId="{233AE11F-81DA-4BD7-B476-B362A32EB71A}" dt="2024-04-03T12:23:42.240" v="254"/>
          <ac:spMkLst>
            <pc:docMk/>
            <pc:sldMk cId="3722100895" sldId="392"/>
            <ac:spMk id="14" creationId="{00000000-0000-0000-0000-000000000000}"/>
          </ac:spMkLst>
        </pc:spChg>
      </pc:sldChg>
      <pc:sldChg chg="addSp delSp modSp add mod">
        <pc:chgData name="Tomasz Moroń" userId="722be6c7-7b5a-4770-8a53-237b9e9b4a08" providerId="ADAL" clId="{233AE11F-81DA-4BD7-B476-B362A32EB71A}" dt="2024-04-03T12:56:41.483" v="425" actId="1076"/>
        <pc:sldMkLst>
          <pc:docMk/>
          <pc:sldMk cId="3843717842" sldId="393"/>
        </pc:sldMkLst>
        <pc:spChg chg="mod">
          <ac:chgData name="Tomasz Moroń" userId="722be6c7-7b5a-4770-8a53-237b9e9b4a08" providerId="ADAL" clId="{233AE11F-81DA-4BD7-B476-B362A32EB71A}" dt="2024-04-03T12:56:01.829" v="409" actId="113"/>
          <ac:spMkLst>
            <pc:docMk/>
            <pc:sldMk cId="3843717842" sldId="393"/>
            <ac:spMk id="2" creationId="{80F52F2D-E26B-E744-3C42-670DAE4D1928}"/>
          </ac:spMkLst>
        </pc:spChg>
        <pc:spChg chg="mod">
          <ac:chgData name="Tomasz Moroń" userId="722be6c7-7b5a-4770-8a53-237b9e9b4a08" providerId="ADAL" clId="{233AE11F-81DA-4BD7-B476-B362A32EB71A}" dt="2024-04-03T12:56:11.596" v="412" actId="20577"/>
          <ac:spMkLst>
            <pc:docMk/>
            <pc:sldMk cId="3843717842" sldId="393"/>
            <ac:spMk id="3" creationId="{A33316AA-26FC-27F7-C919-E7C9D4D18A21}"/>
          </ac:spMkLst>
        </pc:spChg>
        <pc:spChg chg="mod">
          <ac:chgData name="Tomasz Moroń" userId="722be6c7-7b5a-4770-8a53-237b9e9b4a08" providerId="ADAL" clId="{233AE11F-81DA-4BD7-B476-B362A32EB71A}" dt="2024-04-03T12:56:34.179" v="423" actId="1076"/>
          <ac:spMkLst>
            <pc:docMk/>
            <pc:sldMk cId="3843717842" sldId="393"/>
            <ac:spMk id="4" creationId="{46D3DB50-1845-22D8-1827-3AFA38105F7D}"/>
          </ac:spMkLst>
        </pc:spChg>
        <pc:spChg chg="add mod">
          <ac:chgData name="Tomasz Moroń" userId="722be6c7-7b5a-4770-8a53-237b9e9b4a08" providerId="ADAL" clId="{233AE11F-81DA-4BD7-B476-B362A32EB71A}" dt="2024-04-03T12:56:41.483" v="425" actId="1076"/>
          <ac:spMkLst>
            <pc:docMk/>
            <pc:sldMk cId="3843717842" sldId="393"/>
            <ac:spMk id="5" creationId="{E4C9D9BE-F090-179F-2830-4981042DA2D0}"/>
          </ac:spMkLst>
        </pc:spChg>
        <pc:spChg chg="mod">
          <ac:chgData name="Tomasz Moroń" userId="722be6c7-7b5a-4770-8a53-237b9e9b4a08" providerId="ADAL" clId="{233AE11F-81DA-4BD7-B476-B362A32EB71A}" dt="2024-04-03T12:56:39.158" v="424" actId="1076"/>
          <ac:spMkLst>
            <pc:docMk/>
            <pc:sldMk cId="3843717842" sldId="393"/>
            <ac:spMk id="7" creationId="{0DBF8D89-1CD0-24B1-EB76-78A5350AB2BA}"/>
          </ac:spMkLst>
        </pc:spChg>
        <pc:spChg chg="add del">
          <ac:chgData name="Tomasz Moroń" userId="722be6c7-7b5a-4770-8a53-237b9e9b4a08" providerId="ADAL" clId="{233AE11F-81DA-4BD7-B476-B362A32EB71A}" dt="2024-04-03T12:27:00.385" v="321" actId="22"/>
          <ac:spMkLst>
            <pc:docMk/>
            <pc:sldMk cId="3843717842" sldId="393"/>
            <ac:spMk id="8" creationId="{890A9DC9-D8BD-F767-7A76-41F39105669E}"/>
          </ac:spMkLst>
        </pc:spChg>
      </pc:sldChg>
      <pc:sldChg chg="modSp add mod">
        <pc:chgData name="Tomasz Moroń" userId="722be6c7-7b5a-4770-8a53-237b9e9b4a08" providerId="ADAL" clId="{233AE11F-81DA-4BD7-B476-B362A32EB71A}" dt="2024-04-05T11:21:09.200" v="1239" actId="1076"/>
        <pc:sldMkLst>
          <pc:docMk/>
          <pc:sldMk cId="2485944917" sldId="394"/>
        </pc:sldMkLst>
        <pc:spChg chg="mod">
          <ac:chgData name="Tomasz Moroń" userId="722be6c7-7b5a-4770-8a53-237b9e9b4a08" providerId="ADAL" clId="{233AE11F-81DA-4BD7-B476-B362A32EB71A}" dt="2024-04-05T11:20:51.077" v="1234" actId="14100"/>
          <ac:spMkLst>
            <pc:docMk/>
            <pc:sldMk cId="2485944917" sldId="394"/>
            <ac:spMk id="2" creationId="{80F52F2D-E26B-E744-3C42-670DAE4D1928}"/>
          </ac:spMkLst>
        </pc:spChg>
        <pc:spChg chg="mod">
          <ac:chgData name="Tomasz Moroń" userId="722be6c7-7b5a-4770-8a53-237b9e9b4a08" providerId="ADAL" clId="{233AE11F-81DA-4BD7-B476-B362A32EB71A}" dt="2024-04-05T11:21:01.645" v="1236" actId="1076"/>
          <ac:spMkLst>
            <pc:docMk/>
            <pc:sldMk cId="2485944917" sldId="394"/>
            <ac:spMk id="3" creationId="{A33316AA-26FC-27F7-C919-E7C9D4D18A21}"/>
          </ac:spMkLst>
        </pc:spChg>
        <pc:spChg chg="mod">
          <ac:chgData name="Tomasz Moroń" userId="722be6c7-7b5a-4770-8a53-237b9e9b4a08" providerId="ADAL" clId="{233AE11F-81DA-4BD7-B476-B362A32EB71A}" dt="2024-04-05T11:21:03.458" v="1237" actId="1076"/>
          <ac:spMkLst>
            <pc:docMk/>
            <pc:sldMk cId="2485944917" sldId="394"/>
            <ac:spMk id="4" creationId="{46D3DB50-1845-22D8-1827-3AFA38105F7D}"/>
          </ac:spMkLst>
        </pc:spChg>
        <pc:spChg chg="mod">
          <ac:chgData name="Tomasz Moroń" userId="722be6c7-7b5a-4770-8a53-237b9e9b4a08" providerId="ADAL" clId="{233AE11F-81DA-4BD7-B476-B362A32EB71A}" dt="2024-04-05T11:21:09.200" v="1239" actId="1076"/>
          <ac:spMkLst>
            <pc:docMk/>
            <pc:sldMk cId="2485944917" sldId="394"/>
            <ac:spMk id="5" creationId="{E4C9D9BE-F090-179F-2830-4981042DA2D0}"/>
          </ac:spMkLst>
        </pc:spChg>
        <pc:spChg chg="mod">
          <ac:chgData name="Tomasz Moroń" userId="722be6c7-7b5a-4770-8a53-237b9e9b4a08" providerId="ADAL" clId="{233AE11F-81DA-4BD7-B476-B362A32EB71A}" dt="2024-04-05T11:21:06.401" v="1238" actId="1076"/>
          <ac:spMkLst>
            <pc:docMk/>
            <pc:sldMk cId="2485944917" sldId="394"/>
            <ac:spMk id="7" creationId="{0DBF8D89-1CD0-24B1-EB76-78A5350AB2BA}"/>
          </ac:spMkLst>
        </pc:spChg>
      </pc:sldChg>
      <pc:sldChg chg="addSp delSp modSp add mod">
        <pc:chgData name="Tomasz Moroń" userId="722be6c7-7b5a-4770-8a53-237b9e9b4a08" providerId="ADAL" clId="{233AE11F-81DA-4BD7-B476-B362A32EB71A}" dt="2024-04-05T14:35:53.725" v="1729" actId="20577"/>
        <pc:sldMkLst>
          <pc:docMk/>
          <pc:sldMk cId="593338675" sldId="395"/>
        </pc:sldMkLst>
        <pc:spChg chg="mod">
          <ac:chgData name="Tomasz Moroń" userId="722be6c7-7b5a-4770-8a53-237b9e9b4a08" providerId="ADAL" clId="{233AE11F-81DA-4BD7-B476-B362A32EB71A}" dt="2024-04-05T08:22:01.987" v="793" actId="20577"/>
          <ac:spMkLst>
            <pc:docMk/>
            <pc:sldMk cId="593338675" sldId="395"/>
            <ac:spMk id="2" creationId="{80F52F2D-E26B-E744-3C42-670DAE4D1928}"/>
          </ac:spMkLst>
        </pc:spChg>
        <pc:spChg chg="mod">
          <ac:chgData name="Tomasz Moroń" userId="722be6c7-7b5a-4770-8a53-237b9e9b4a08" providerId="ADAL" clId="{233AE11F-81DA-4BD7-B476-B362A32EB71A}" dt="2024-04-05T11:21:16.416" v="1241" actId="20577"/>
          <ac:spMkLst>
            <pc:docMk/>
            <pc:sldMk cId="593338675" sldId="395"/>
            <ac:spMk id="3" creationId="{A33316AA-26FC-27F7-C919-E7C9D4D18A21}"/>
          </ac:spMkLst>
        </pc:spChg>
        <pc:spChg chg="del">
          <ac:chgData name="Tomasz Moroń" userId="722be6c7-7b5a-4770-8a53-237b9e9b4a08" providerId="ADAL" clId="{233AE11F-81DA-4BD7-B476-B362A32EB71A}" dt="2024-04-05T09:02:46.731" v="796" actId="478"/>
          <ac:spMkLst>
            <pc:docMk/>
            <pc:sldMk cId="593338675" sldId="395"/>
            <ac:spMk id="4" creationId="{46D3DB50-1845-22D8-1827-3AFA38105F7D}"/>
          </ac:spMkLst>
        </pc:spChg>
        <pc:spChg chg="del">
          <ac:chgData name="Tomasz Moroń" userId="722be6c7-7b5a-4770-8a53-237b9e9b4a08" providerId="ADAL" clId="{233AE11F-81DA-4BD7-B476-B362A32EB71A}" dt="2024-04-05T09:02:45.139" v="795" actId="478"/>
          <ac:spMkLst>
            <pc:docMk/>
            <pc:sldMk cId="593338675" sldId="395"/>
            <ac:spMk id="5" creationId="{E4C9D9BE-F090-179F-2830-4981042DA2D0}"/>
          </ac:spMkLst>
        </pc:spChg>
        <pc:spChg chg="add mod">
          <ac:chgData name="Tomasz Moroń" userId="722be6c7-7b5a-4770-8a53-237b9e9b4a08" providerId="ADAL" clId="{233AE11F-81DA-4BD7-B476-B362A32EB71A}" dt="2024-04-05T14:35:53.725" v="1729" actId="20577"/>
          <ac:spMkLst>
            <pc:docMk/>
            <pc:sldMk cId="593338675" sldId="395"/>
            <ac:spMk id="6" creationId="{6690E60D-CA5F-DC8A-86F2-67B81106F5AD}"/>
          </ac:spMkLst>
        </pc:spChg>
        <pc:spChg chg="del">
          <ac:chgData name="Tomasz Moroń" userId="722be6c7-7b5a-4770-8a53-237b9e9b4a08" providerId="ADAL" clId="{233AE11F-81DA-4BD7-B476-B362A32EB71A}" dt="2024-04-05T09:02:45.139" v="795" actId="478"/>
          <ac:spMkLst>
            <pc:docMk/>
            <pc:sldMk cId="593338675" sldId="395"/>
            <ac:spMk id="7" creationId="{0DBF8D89-1CD0-24B1-EB76-78A5350AB2BA}"/>
          </ac:spMkLst>
        </pc:spChg>
        <pc:spChg chg="add mod">
          <ac:chgData name="Tomasz Moroń" userId="722be6c7-7b5a-4770-8a53-237b9e9b4a08" providerId="ADAL" clId="{233AE11F-81DA-4BD7-B476-B362A32EB71A}" dt="2024-04-05T09:09:59.829" v="1013" actId="20577"/>
          <ac:spMkLst>
            <pc:docMk/>
            <pc:sldMk cId="593338675" sldId="395"/>
            <ac:spMk id="8" creationId="{BB167E24-5C10-ACB7-0A06-8AEFD6A01630}"/>
          </ac:spMkLst>
        </pc:spChg>
        <pc:spChg chg="add mod">
          <ac:chgData name="Tomasz Moroń" userId="722be6c7-7b5a-4770-8a53-237b9e9b4a08" providerId="ADAL" clId="{233AE11F-81DA-4BD7-B476-B362A32EB71A}" dt="2024-04-05T09:10:14.148" v="1020" actId="5793"/>
          <ac:spMkLst>
            <pc:docMk/>
            <pc:sldMk cId="593338675" sldId="395"/>
            <ac:spMk id="9" creationId="{291AA8AA-AF5A-727A-6FB5-61D9D814BF90}"/>
          </ac:spMkLst>
        </pc:spChg>
        <pc:spChg chg="add del mod">
          <ac:chgData name="Tomasz Moroń" userId="722be6c7-7b5a-4770-8a53-237b9e9b4a08" providerId="ADAL" clId="{233AE11F-81DA-4BD7-B476-B362A32EB71A}" dt="2024-04-05T09:04:07.003" v="822" actId="478"/>
          <ac:spMkLst>
            <pc:docMk/>
            <pc:sldMk cId="593338675" sldId="395"/>
            <ac:spMk id="10" creationId="{D7500B6B-9530-05C3-9270-A1B8EABEF2A2}"/>
          </ac:spMkLst>
        </pc:spChg>
        <pc:spChg chg="add mod">
          <ac:chgData name="Tomasz Moroń" userId="722be6c7-7b5a-4770-8a53-237b9e9b4a08" providerId="ADAL" clId="{233AE11F-81DA-4BD7-B476-B362A32EB71A}" dt="2024-04-05T09:10:17.570" v="1022" actId="20577"/>
          <ac:spMkLst>
            <pc:docMk/>
            <pc:sldMk cId="593338675" sldId="395"/>
            <ac:spMk id="11" creationId="{830C21DF-3045-9C7C-C03F-F550A2F3C064}"/>
          </ac:spMkLst>
        </pc:spChg>
      </pc:sldChg>
      <pc:sldChg chg="addSp delSp modSp add mod">
        <pc:chgData name="Tomasz Moroń" userId="722be6c7-7b5a-4770-8a53-237b9e9b4a08" providerId="ADAL" clId="{233AE11F-81DA-4BD7-B476-B362A32EB71A}" dt="2024-04-05T11:22:13.306" v="1254" actId="20577"/>
        <pc:sldMkLst>
          <pc:docMk/>
          <pc:sldMk cId="2924226531" sldId="396"/>
        </pc:sldMkLst>
        <pc:spChg chg="mod">
          <ac:chgData name="Tomasz Moroń" userId="722be6c7-7b5a-4770-8a53-237b9e9b4a08" providerId="ADAL" clId="{233AE11F-81DA-4BD7-B476-B362A32EB71A}" dt="2024-04-05T09:10:39.168" v="1030" actId="20577"/>
          <ac:spMkLst>
            <pc:docMk/>
            <pc:sldMk cId="2924226531" sldId="396"/>
            <ac:spMk id="2" creationId="{80F52F2D-E26B-E744-3C42-670DAE4D1928}"/>
          </ac:spMkLst>
        </pc:spChg>
        <pc:spChg chg="mod">
          <ac:chgData name="Tomasz Moroń" userId="722be6c7-7b5a-4770-8a53-237b9e9b4a08" providerId="ADAL" clId="{233AE11F-81DA-4BD7-B476-B362A32EB71A}" dt="2024-04-05T11:21:46.014" v="1243" actId="21"/>
          <ac:spMkLst>
            <pc:docMk/>
            <pc:sldMk cId="2924226531" sldId="396"/>
            <ac:spMk id="3" creationId="{A33316AA-26FC-27F7-C919-E7C9D4D18A21}"/>
          </ac:spMkLst>
        </pc:spChg>
        <pc:spChg chg="add mod">
          <ac:chgData name="Tomasz Moroń" userId="722be6c7-7b5a-4770-8a53-237b9e9b4a08" providerId="ADAL" clId="{233AE11F-81DA-4BD7-B476-B362A32EB71A}" dt="2024-04-05T11:22:13.306" v="1254" actId="20577"/>
          <ac:spMkLst>
            <pc:docMk/>
            <pc:sldMk cId="2924226531" sldId="396"/>
            <ac:spMk id="5" creationId="{65A356C3-E6C1-7393-9336-461339932CF2}"/>
          </ac:spMkLst>
        </pc:spChg>
        <pc:spChg chg="del">
          <ac:chgData name="Tomasz Moroń" userId="722be6c7-7b5a-4770-8a53-237b9e9b4a08" providerId="ADAL" clId="{233AE11F-81DA-4BD7-B476-B362A32EB71A}" dt="2024-04-05T09:17:04.160" v="1034" actId="478"/>
          <ac:spMkLst>
            <pc:docMk/>
            <pc:sldMk cId="2924226531" sldId="396"/>
            <ac:spMk id="6" creationId="{6690E60D-CA5F-DC8A-86F2-67B81106F5AD}"/>
          </ac:spMkLst>
        </pc:spChg>
        <pc:spChg chg="del mod">
          <ac:chgData name="Tomasz Moroń" userId="722be6c7-7b5a-4770-8a53-237b9e9b4a08" providerId="ADAL" clId="{233AE11F-81DA-4BD7-B476-B362A32EB71A}" dt="2024-04-05T09:17:03.023" v="1033" actId="478"/>
          <ac:spMkLst>
            <pc:docMk/>
            <pc:sldMk cId="2924226531" sldId="396"/>
            <ac:spMk id="8" creationId="{BB167E24-5C10-ACB7-0A06-8AEFD6A01630}"/>
          </ac:spMkLst>
        </pc:spChg>
        <pc:spChg chg="del">
          <ac:chgData name="Tomasz Moroń" userId="722be6c7-7b5a-4770-8a53-237b9e9b4a08" providerId="ADAL" clId="{233AE11F-81DA-4BD7-B476-B362A32EB71A}" dt="2024-04-05T09:17:05.464" v="1035" actId="478"/>
          <ac:spMkLst>
            <pc:docMk/>
            <pc:sldMk cId="2924226531" sldId="396"/>
            <ac:spMk id="9" creationId="{291AA8AA-AF5A-727A-6FB5-61D9D814BF90}"/>
          </ac:spMkLst>
        </pc:spChg>
        <pc:spChg chg="add mod">
          <ac:chgData name="Tomasz Moroń" userId="722be6c7-7b5a-4770-8a53-237b9e9b4a08" providerId="ADAL" clId="{233AE11F-81DA-4BD7-B476-B362A32EB71A}" dt="2024-04-05T11:21:59.213" v="1250" actId="21"/>
          <ac:spMkLst>
            <pc:docMk/>
            <pc:sldMk cId="2924226531" sldId="396"/>
            <ac:spMk id="10" creationId="{B1D074B9-3E30-E58D-8BDD-0A7FBAF17073}"/>
          </ac:spMkLst>
        </pc:spChg>
        <pc:spChg chg="del">
          <ac:chgData name="Tomasz Moroń" userId="722be6c7-7b5a-4770-8a53-237b9e9b4a08" providerId="ADAL" clId="{233AE11F-81DA-4BD7-B476-B362A32EB71A}" dt="2024-04-05T09:17:06.768" v="1036" actId="478"/>
          <ac:spMkLst>
            <pc:docMk/>
            <pc:sldMk cId="2924226531" sldId="396"/>
            <ac:spMk id="11" creationId="{830C21DF-3045-9C7C-C03F-F550A2F3C064}"/>
          </ac:spMkLst>
        </pc:spChg>
        <pc:spChg chg="add mod">
          <ac:chgData name="Tomasz Moroń" userId="722be6c7-7b5a-4770-8a53-237b9e9b4a08" providerId="ADAL" clId="{233AE11F-81DA-4BD7-B476-B362A32EB71A}" dt="2024-04-05T11:22:10.026" v="1253" actId="255"/>
          <ac:spMkLst>
            <pc:docMk/>
            <pc:sldMk cId="2924226531" sldId="396"/>
            <ac:spMk id="13" creationId="{1C49F33B-97C1-700F-B6AE-CE1E32EFEEF8}"/>
          </ac:spMkLst>
        </pc:spChg>
      </pc:sldChg>
      <pc:sldChg chg="addSp delSp modSp add mod">
        <pc:chgData name="Tomasz Moroń" userId="722be6c7-7b5a-4770-8a53-237b9e9b4a08" providerId="ADAL" clId="{233AE11F-81DA-4BD7-B476-B362A32EB71A}" dt="2024-04-05T11:22:28.600" v="1256" actId="6549"/>
        <pc:sldMkLst>
          <pc:docMk/>
          <pc:sldMk cId="3982558798" sldId="397"/>
        </pc:sldMkLst>
        <pc:spChg chg="mod">
          <ac:chgData name="Tomasz Moroń" userId="722be6c7-7b5a-4770-8a53-237b9e9b4a08" providerId="ADAL" clId="{233AE11F-81DA-4BD7-B476-B362A32EB71A}" dt="2024-04-05T11:22:28.600" v="1256" actId="6549"/>
          <ac:spMkLst>
            <pc:docMk/>
            <pc:sldMk cId="3982558798" sldId="397"/>
            <ac:spMk id="2" creationId="{80F52F2D-E26B-E744-3C42-670DAE4D1928}"/>
          </ac:spMkLst>
        </pc:spChg>
        <pc:spChg chg="mod">
          <ac:chgData name="Tomasz Moroń" userId="722be6c7-7b5a-4770-8a53-237b9e9b4a08" providerId="ADAL" clId="{233AE11F-81DA-4BD7-B476-B362A32EB71A}" dt="2024-04-05T09:52:10.599" v="1168" actId="20577"/>
          <ac:spMkLst>
            <pc:docMk/>
            <pc:sldMk cId="3982558798" sldId="397"/>
            <ac:spMk id="3" creationId="{A33316AA-26FC-27F7-C919-E7C9D4D18A21}"/>
          </ac:spMkLst>
        </pc:spChg>
        <pc:spChg chg="add del mod">
          <ac:chgData name="Tomasz Moroń" userId="722be6c7-7b5a-4770-8a53-237b9e9b4a08" providerId="ADAL" clId="{233AE11F-81DA-4BD7-B476-B362A32EB71A}" dt="2024-04-05T09:52:01.057" v="1166" actId="478"/>
          <ac:spMkLst>
            <pc:docMk/>
            <pc:sldMk cId="3982558798" sldId="397"/>
            <ac:spMk id="5" creationId="{BE5D1C04-2BF8-B0C6-5D6A-5EDF79E682D9}"/>
          </ac:spMkLst>
        </pc:spChg>
      </pc:sldChg>
      <pc:sldChg chg="addSp delSp modSp add mod">
        <pc:chgData name="Tomasz Moroń" userId="722be6c7-7b5a-4770-8a53-237b9e9b4a08" providerId="ADAL" clId="{233AE11F-81DA-4BD7-B476-B362A32EB71A}" dt="2024-04-05T11:58:37.380" v="1496" actId="404"/>
        <pc:sldMkLst>
          <pc:docMk/>
          <pc:sldMk cId="2723494427" sldId="398"/>
        </pc:sldMkLst>
        <pc:spChg chg="del mod">
          <ac:chgData name="Tomasz Moroń" userId="722be6c7-7b5a-4770-8a53-237b9e9b4a08" providerId="ADAL" clId="{233AE11F-81DA-4BD7-B476-B362A32EB71A}" dt="2024-04-05T09:47:06.338" v="1130"/>
          <ac:spMkLst>
            <pc:docMk/>
            <pc:sldMk cId="2723494427" sldId="398"/>
            <ac:spMk id="3" creationId="{A33316AA-26FC-27F7-C919-E7C9D4D18A21}"/>
          </ac:spMkLst>
        </pc:spChg>
        <pc:spChg chg="del">
          <ac:chgData name="Tomasz Moroń" userId="722be6c7-7b5a-4770-8a53-237b9e9b4a08" providerId="ADAL" clId="{233AE11F-81DA-4BD7-B476-B362A32EB71A}" dt="2024-04-05T09:49:16.449" v="1137" actId="478"/>
          <ac:spMkLst>
            <pc:docMk/>
            <pc:sldMk cId="2723494427" sldId="398"/>
            <ac:spMk id="5" creationId="{BE5D1C04-2BF8-B0C6-5D6A-5EDF79E682D9}"/>
          </ac:spMkLst>
        </pc:spChg>
        <pc:graphicFrameChg chg="add mod modGraphic">
          <ac:chgData name="Tomasz Moroń" userId="722be6c7-7b5a-4770-8a53-237b9e9b4a08" providerId="ADAL" clId="{233AE11F-81DA-4BD7-B476-B362A32EB71A}" dt="2024-04-05T11:58:37.380" v="1496" actId="404"/>
          <ac:graphicFrameMkLst>
            <pc:docMk/>
            <pc:sldMk cId="2723494427" sldId="398"/>
            <ac:graphicFrameMk id="4" creationId="{3C4802CD-09E5-B985-E931-C177C98E0471}"/>
          </ac:graphicFrameMkLst>
        </pc:graphicFrameChg>
      </pc:sldChg>
      <pc:sldChg chg="addSp delSp modSp add mod">
        <pc:chgData name="Tomasz Moroń" userId="722be6c7-7b5a-4770-8a53-237b9e9b4a08" providerId="ADAL" clId="{233AE11F-81DA-4BD7-B476-B362A32EB71A}" dt="2024-04-05T13:29:11.714" v="1578" actId="408"/>
        <pc:sldMkLst>
          <pc:docMk/>
          <pc:sldMk cId="3119913529" sldId="399"/>
        </pc:sldMkLst>
        <pc:spChg chg="del">
          <ac:chgData name="Tomasz Moroń" userId="722be6c7-7b5a-4770-8a53-237b9e9b4a08" providerId="ADAL" clId="{233AE11F-81DA-4BD7-B476-B362A32EB71A}" dt="2024-04-05T09:52:52.793" v="1177" actId="478"/>
          <ac:spMkLst>
            <pc:docMk/>
            <pc:sldMk cId="3119913529" sldId="399"/>
            <ac:spMk id="2" creationId="{80F52F2D-E26B-E744-3C42-670DAE4D1928}"/>
          </ac:spMkLst>
        </pc:spChg>
        <pc:graphicFrameChg chg="del modGraphic">
          <ac:chgData name="Tomasz Moroń" userId="722be6c7-7b5a-4770-8a53-237b9e9b4a08" providerId="ADAL" clId="{233AE11F-81DA-4BD7-B476-B362A32EB71A}" dt="2024-04-05T09:52:50.509" v="1176" actId="478"/>
          <ac:graphicFrameMkLst>
            <pc:docMk/>
            <pc:sldMk cId="3119913529" sldId="399"/>
            <ac:graphicFrameMk id="4" creationId="{3C4802CD-09E5-B985-E931-C177C98E0471}"/>
          </ac:graphicFrameMkLst>
        </pc:graphicFrameChg>
        <pc:picChg chg="add del">
          <ac:chgData name="Tomasz Moroń" userId="722be6c7-7b5a-4770-8a53-237b9e9b4a08" providerId="ADAL" clId="{233AE11F-81DA-4BD7-B476-B362A32EB71A}" dt="2024-04-05T13:21:50.625" v="1497" actId="478"/>
          <ac:picMkLst>
            <pc:docMk/>
            <pc:sldMk cId="3119913529" sldId="399"/>
            <ac:picMk id="5" creationId="{2AB3CE08-33E0-9219-BA4E-CA028549E43B}"/>
          </ac:picMkLst>
        </pc:picChg>
        <pc:picChg chg="add mod">
          <ac:chgData name="Tomasz Moroń" userId="722be6c7-7b5a-4770-8a53-237b9e9b4a08" providerId="ADAL" clId="{233AE11F-81DA-4BD7-B476-B362A32EB71A}" dt="2024-04-05T13:29:11.714" v="1578" actId="408"/>
          <ac:picMkLst>
            <pc:docMk/>
            <pc:sldMk cId="3119913529" sldId="399"/>
            <ac:picMk id="7" creationId="{6107C481-1FD0-2E07-22FA-C7C73C381D71}"/>
          </ac:picMkLst>
        </pc:picChg>
      </pc:sldChg>
      <pc:sldChg chg="addSp delSp modSp add del mod">
        <pc:chgData name="Tomasz Moroń" userId="722be6c7-7b5a-4770-8a53-237b9e9b4a08" providerId="ADAL" clId="{233AE11F-81DA-4BD7-B476-B362A32EB71A}" dt="2024-04-05T09:52:27.445" v="1173" actId="47"/>
        <pc:sldMkLst>
          <pc:docMk/>
          <pc:sldMk cId="4282525465" sldId="399"/>
        </pc:sldMkLst>
        <pc:spChg chg="del mod">
          <ac:chgData name="Tomasz Moroń" userId="722be6c7-7b5a-4770-8a53-237b9e9b4a08" providerId="ADAL" clId="{233AE11F-81DA-4BD7-B476-B362A32EB71A}" dt="2024-04-05T09:47:31.370" v="1133" actId="478"/>
          <ac:spMkLst>
            <pc:docMk/>
            <pc:sldMk cId="4282525465" sldId="399"/>
            <ac:spMk id="5" creationId="{BE5D1C04-2BF8-B0C6-5D6A-5EDF79E682D9}"/>
          </ac:spMkLst>
        </pc:spChg>
        <pc:graphicFrameChg chg="add mod">
          <ac:chgData name="Tomasz Moroń" userId="722be6c7-7b5a-4770-8a53-237b9e9b4a08" providerId="ADAL" clId="{233AE11F-81DA-4BD7-B476-B362A32EB71A}" dt="2024-04-05T09:47:45.326" v="1136"/>
          <ac:graphicFrameMkLst>
            <pc:docMk/>
            <pc:sldMk cId="4282525465" sldId="399"/>
            <ac:graphicFrameMk id="3" creationId="{1D775F32-EB4E-BFFE-B200-8F4B3C54201B}"/>
          </ac:graphicFrameMkLst>
        </pc:graphicFrameChg>
      </pc:sldChg>
      <pc:sldChg chg="addSp delSp modSp add mod">
        <pc:chgData name="Tomasz Moroń" userId="722be6c7-7b5a-4770-8a53-237b9e9b4a08" providerId="ADAL" clId="{233AE11F-81DA-4BD7-B476-B362A32EB71A}" dt="2024-04-05T13:28:53.961" v="1576" actId="465"/>
        <pc:sldMkLst>
          <pc:docMk/>
          <pc:sldMk cId="2995311047" sldId="400"/>
        </pc:sldMkLst>
        <pc:picChg chg="add mod">
          <ac:chgData name="Tomasz Moroń" userId="722be6c7-7b5a-4770-8a53-237b9e9b4a08" providerId="ADAL" clId="{233AE11F-81DA-4BD7-B476-B362A32EB71A}" dt="2024-04-05T13:28:53.961" v="1576" actId="465"/>
          <ac:picMkLst>
            <pc:docMk/>
            <pc:sldMk cId="2995311047" sldId="400"/>
            <ac:picMk id="3" creationId="{DDA1E99C-9E86-0AE3-A917-3C6A285DC557}"/>
          </ac:picMkLst>
        </pc:picChg>
        <pc:picChg chg="del">
          <ac:chgData name="Tomasz Moroń" userId="722be6c7-7b5a-4770-8a53-237b9e9b4a08" providerId="ADAL" clId="{233AE11F-81DA-4BD7-B476-B362A32EB71A}" dt="2024-04-05T13:22:01.297" v="1499" actId="478"/>
          <ac:picMkLst>
            <pc:docMk/>
            <pc:sldMk cId="2995311047" sldId="400"/>
            <ac:picMk id="5" creationId="{2AB3CE08-33E0-9219-BA4E-CA028549E43B}"/>
          </ac:picMkLst>
        </pc:picChg>
      </pc:sldChg>
      <pc:sldChg chg="addSp delSp modSp add mod">
        <pc:chgData name="Tomasz Moroń" userId="722be6c7-7b5a-4770-8a53-237b9e9b4a08" providerId="ADAL" clId="{233AE11F-81DA-4BD7-B476-B362A32EB71A}" dt="2024-04-05T11:19:51.185" v="1232" actId="20577"/>
        <pc:sldMkLst>
          <pc:docMk/>
          <pc:sldMk cId="2889550744" sldId="401"/>
        </pc:sldMkLst>
        <pc:spChg chg="mod">
          <ac:chgData name="Tomasz Moroń" userId="722be6c7-7b5a-4770-8a53-237b9e9b4a08" providerId="ADAL" clId="{233AE11F-81DA-4BD7-B476-B362A32EB71A}" dt="2024-04-05T11:16:43.886" v="1181" actId="20577"/>
          <ac:spMkLst>
            <pc:docMk/>
            <pc:sldMk cId="2889550744" sldId="401"/>
            <ac:spMk id="2" creationId="{80F52F2D-E26B-E744-3C42-670DAE4D1928}"/>
          </ac:spMkLst>
        </pc:spChg>
        <pc:spChg chg="del">
          <ac:chgData name="Tomasz Moroń" userId="722be6c7-7b5a-4770-8a53-237b9e9b4a08" providerId="ADAL" clId="{233AE11F-81DA-4BD7-B476-B362A32EB71A}" dt="2024-04-05T11:17:33.537" v="1187" actId="478"/>
          <ac:spMkLst>
            <pc:docMk/>
            <pc:sldMk cId="2889550744" sldId="401"/>
            <ac:spMk id="3" creationId="{A33316AA-26FC-27F7-C919-E7C9D4D18A21}"/>
          </ac:spMkLst>
        </pc:spChg>
        <pc:spChg chg="add mod">
          <ac:chgData name="Tomasz Moroń" userId="722be6c7-7b5a-4770-8a53-237b9e9b4a08" providerId="ADAL" clId="{233AE11F-81DA-4BD7-B476-B362A32EB71A}" dt="2024-04-05T11:18:47.871" v="1210" actId="21"/>
          <ac:spMkLst>
            <pc:docMk/>
            <pc:sldMk cId="2889550744" sldId="401"/>
            <ac:spMk id="5" creationId="{48E349B4-3469-A38F-3375-7463EBD3E76C}"/>
          </ac:spMkLst>
        </pc:spChg>
        <pc:spChg chg="del">
          <ac:chgData name="Tomasz Moroń" userId="722be6c7-7b5a-4770-8a53-237b9e9b4a08" providerId="ADAL" clId="{233AE11F-81DA-4BD7-B476-B362A32EB71A}" dt="2024-04-05T11:17:32.536" v="1186" actId="478"/>
          <ac:spMkLst>
            <pc:docMk/>
            <pc:sldMk cId="2889550744" sldId="401"/>
            <ac:spMk id="6" creationId="{6690E60D-CA5F-DC8A-86F2-67B81106F5AD}"/>
          </ac:spMkLst>
        </pc:spChg>
        <pc:spChg chg="del">
          <ac:chgData name="Tomasz Moroń" userId="722be6c7-7b5a-4770-8a53-237b9e9b4a08" providerId="ADAL" clId="{233AE11F-81DA-4BD7-B476-B362A32EB71A}" dt="2024-04-05T11:17:31.568" v="1185" actId="478"/>
          <ac:spMkLst>
            <pc:docMk/>
            <pc:sldMk cId="2889550744" sldId="401"/>
            <ac:spMk id="8" creationId="{BB167E24-5C10-ACB7-0A06-8AEFD6A01630}"/>
          </ac:spMkLst>
        </pc:spChg>
        <pc:spChg chg="del">
          <ac:chgData name="Tomasz Moroń" userId="722be6c7-7b5a-4770-8a53-237b9e9b4a08" providerId="ADAL" clId="{233AE11F-81DA-4BD7-B476-B362A32EB71A}" dt="2024-04-05T11:17:30.217" v="1184" actId="478"/>
          <ac:spMkLst>
            <pc:docMk/>
            <pc:sldMk cId="2889550744" sldId="401"/>
            <ac:spMk id="9" creationId="{291AA8AA-AF5A-727A-6FB5-61D9D814BF90}"/>
          </ac:spMkLst>
        </pc:spChg>
        <pc:spChg chg="add mod">
          <ac:chgData name="Tomasz Moroń" userId="722be6c7-7b5a-4770-8a53-237b9e9b4a08" providerId="ADAL" clId="{233AE11F-81DA-4BD7-B476-B362A32EB71A}" dt="2024-04-05T11:19:04.293" v="1215" actId="21"/>
          <ac:spMkLst>
            <pc:docMk/>
            <pc:sldMk cId="2889550744" sldId="401"/>
            <ac:spMk id="10" creationId="{CA923904-CA8F-FBC5-14E1-FFA3192CD6FE}"/>
          </ac:spMkLst>
        </pc:spChg>
        <pc:spChg chg="del mod">
          <ac:chgData name="Tomasz Moroń" userId="722be6c7-7b5a-4770-8a53-237b9e9b4a08" providerId="ADAL" clId="{233AE11F-81DA-4BD7-B476-B362A32EB71A}" dt="2024-04-05T11:17:29.144" v="1183" actId="478"/>
          <ac:spMkLst>
            <pc:docMk/>
            <pc:sldMk cId="2889550744" sldId="401"/>
            <ac:spMk id="11" creationId="{830C21DF-3045-9C7C-C03F-F550A2F3C064}"/>
          </ac:spMkLst>
        </pc:spChg>
        <pc:spChg chg="add mod">
          <ac:chgData name="Tomasz Moroń" userId="722be6c7-7b5a-4770-8a53-237b9e9b4a08" providerId="ADAL" clId="{233AE11F-81DA-4BD7-B476-B362A32EB71A}" dt="2024-04-05T11:19:51.185" v="1232" actId="20577"/>
          <ac:spMkLst>
            <pc:docMk/>
            <pc:sldMk cId="2889550744" sldId="401"/>
            <ac:spMk id="13" creationId="{507A81D5-5511-3C2D-B162-70AB15FCECD2}"/>
          </ac:spMkLst>
        </pc:spChg>
        <pc:spChg chg="add mod">
          <ac:chgData name="Tomasz Moroń" userId="722be6c7-7b5a-4770-8a53-237b9e9b4a08" providerId="ADAL" clId="{233AE11F-81DA-4BD7-B476-B362A32EB71A}" dt="2024-04-05T11:19:45.086" v="1230" actId="1076"/>
          <ac:spMkLst>
            <pc:docMk/>
            <pc:sldMk cId="2889550744" sldId="401"/>
            <ac:spMk id="15" creationId="{B4A1B514-6F7D-DC3F-23B7-3B3CB2A70834}"/>
          </ac:spMkLst>
        </pc:spChg>
        <pc:spChg chg="add mod">
          <ac:chgData name="Tomasz Moroń" userId="722be6c7-7b5a-4770-8a53-237b9e9b4a08" providerId="ADAL" clId="{233AE11F-81DA-4BD7-B476-B362A32EB71A}" dt="2024-04-05T11:19:42.863" v="1229" actId="1076"/>
          <ac:spMkLst>
            <pc:docMk/>
            <pc:sldMk cId="2889550744" sldId="401"/>
            <ac:spMk id="18" creationId="{1BAA7225-C4C2-1634-9052-1CFE74013695}"/>
          </ac:spMkLst>
        </pc:spChg>
      </pc:sldChg>
      <pc:sldChg chg="addSp delSp modSp add mod">
        <pc:chgData name="Tomasz Moroń" userId="722be6c7-7b5a-4770-8a53-237b9e9b4a08" providerId="ADAL" clId="{233AE11F-81DA-4BD7-B476-B362A32EB71A}" dt="2024-04-05T11:40:33.726" v="1428" actId="20577"/>
        <pc:sldMkLst>
          <pc:docMk/>
          <pc:sldMk cId="2675607517" sldId="402"/>
        </pc:sldMkLst>
        <pc:spChg chg="mod">
          <ac:chgData name="Tomasz Moroń" userId="722be6c7-7b5a-4770-8a53-237b9e9b4a08" providerId="ADAL" clId="{233AE11F-81DA-4BD7-B476-B362A32EB71A}" dt="2024-04-05T11:40:33.726" v="1428" actId="20577"/>
          <ac:spMkLst>
            <pc:docMk/>
            <pc:sldMk cId="2675607517" sldId="402"/>
            <ac:spMk id="2" creationId="{80F52F2D-E26B-E744-3C42-670DAE4D1928}"/>
          </ac:spMkLst>
        </pc:spChg>
        <pc:spChg chg="del">
          <ac:chgData name="Tomasz Moroń" userId="722be6c7-7b5a-4770-8a53-237b9e9b4a08" providerId="ADAL" clId="{233AE11F-81DA-4BD7-B476-B362A32EB71A}" dt="2024-04-05T11:31:03.238" v="1257" actId="478"/>
          <ac:spMkLst>
            <pc:docMk/>
            <pc:sldMk cId="2675607517" sldId="402"/>
            <ac:spMk id="3" creationId="{A33316AA-26FC-27F7-C919-E7C9D4D18A21}"/>
          </ac:spMkLst>
        </pc:spChg>
        <pc:spChg chg="add mod">
          <ac:chgData name="Tomasz Moroń" userId="722be6c7-7b5a-4770-8a53-237b9e9b4a08" providerId="ADAL" clId="{233AE11F-81DA-4BD7-B476-B362A32EB71A}" dt="2024-04-05T11:39:31.927" v="1393" actId="21"/>
          <ac:spMkLst>
            <pc:docMk/>
            <pc:sldMk cId="2675607517" sldId="402"/>
            <ac:spMk id="5" creationId="{8857E630-457B-9363-E6FA-616EAD06D53C}"/>
          </ac:spMkLst>
        </pc:spChg>
        <pc:spChg chg="del">
          <ac:chgData name="Tomasz Moroń" userId="722be6c7-7b5a-4770-8a53-237b9e9b4a08" providerId="ADAL" clId="{233AE11F-81DA-4BD7-B476-B362A32EB71A}" dt="2024-04-05T11:31:03.238" v="1257" actId="478"/>
          <ac:spMkLst>
            <pc:docMk/>
            <pc:sldMk cId="2675607517" sldId="402"/>
            <ac:spMk id="6" creationId="{6690E60D-CA5F-DC8A-86F2-67B81106F5AD}"/>
          </ac:spMkLst>
        </pc:spChg>
        <pc:spChg chg="del">
          <ac:chgData name="Tomasz Moroń" userId="722be6c7-7b5a-4770-8a53-237b9e9b4a08" providerId="ADAL" clId="{233AE11F-81DA-4BD7-B476-B362A32EB71A}" dt="2024-04-05T11:31:03.238" v="1257" actId="478"/>
          <ac:spMkLst>
            <pc:docMk/>
            <pc:sldMk cId="2675607517" sldId="402"/>
            <ac:spMk id="8" creationId="{BB167E24-5C10-ACB7-0A06-8AEFD6A01630}"/>
          </ac:spMkLst>
        </pc:spChg>
        <pc:spChg chg="del">
          <ac:chgData name="Tomasz Moroń" userId="722be6c7-7b5a-4770-8a53-237b9e9b4a08" providerId="ADAL" clId="{233AE11F-81DA-4BD7-B476-B362A32EB71A}" dt="2024-04-05T11:31:03.238" v="1257" actId="478"/>
          <ac:spMkLst>
            <pc:docMk/>
            <pc:sldMk cId="2675607517" sldId="402"/>
            <ac:spMk id="9" creationId="{291AA8AA-AF5A-727A-6FB5-61D9D814BF90}"/>
          </ac:spMkLst>
        </pc:spChg>
        <pc:spChg chg="add mod">
          <ac:chgData name="Tomasz Moroń" userId="722be6c7-7b5a-4770-8a53-237b9e9b4a08" providerId="ADAL" clId="{233AE11F-81DA-4BD7-B476-B362A32EB71A}" dt="2024-04-05T11:39:44.117" v="1397" actId="21"/>
          <ac:spMkLst>
            <pc:docMk/>
            <pc:sldMk cId="2675607517" sldId="402"/>
            <ac:spMk id="10" creationId="{415BD497-C163-5040-77F6-DD6A1B222E95}"/>
          </ac:spMkLst>
        </pc:spChg>
        <pc:spChg chg="del">
          <ac:chgData name="Tomasz Moroń" userId="722be6c7-7b5a-4770-8a53-237b9e9b4a08" providerId="ADAL" clId="{233AE11F-81DA-4BD7-B476-B362A32EB71A}" dt="2024-04-05T11:31:03.238" v="1257" actId="478"/>
          <ac:spMkLst>
            <pc:docMk/>
            <pc:sldMk cId="2675607517" sldId="402"/>
            <ac:spMk id="11" creationId="{830C21DF-3045-9C7C-C03F-F550A2F3C064}"/>
          </ac:spMkLst>
        </pc:spChg>
        <pc:spChg chg="add mod">
          <ac:chgData name="Tomasz Moroń" userId="722be6c7-7b5a-4770-8a53-237b9e9b4a08" providerId="ADAL" clId="{233AE11F-81DA-4BD7-B476-B362A32EB71A}" dt="2024-04-05T11:39:54.645" v="1401" actId="14100"/>
          <ac:spMkLst>
            <pc:docMk/>
            <pc:sldMk cId="2675607517" sldId="402"/>
            <ac:spMk id="13" creationId="{9A78F859-63D6-F6B7-4FED-E11571716F18}"/>
          </ac:spMkLst>
        </pc:spChg>
        <pc:spChg chg="add mod">
          <ac:chgData name="Tomasz Moroń" userId="722be6c7-7b5a-4770-8a53-237b9e9b4a08" providerId="ADAL" clId="{233AE11F-81DA-4BD7-B476-B362A32EB71A}" dt="2024-04-05T11:40:15.825" v="1409" actId="1076"/>
          <ac:spMkLst>
            <pc:docMk/>
            <pc:sldMk cId="2675607517" sldId="402"/>
            <ac:spMk id="15" creationId="{E2076077-10AC-1C0E-30DE-A9D596E5A599}"/>
          </ac:spMkLst>
        </pc:spChg>
        <pc:spChg chg="add mod">
          <ac:chgData name="Tomasz Moroń" userId="722be6c7-7b5a-4770-8a53-237b9e9b4a08" providerId="ADAL" clId="{233AE11F-81DA-4BD7-B476-B362A32EB71A}" dt="2024-04-05T11:40:05.515" v="1406" actId="1076"/>
          <ac:spMkLst>
            <pc:docMk/>
            <pc:sldMk cId="2675607517" sldId="402"/>
            <ac:spMk id="18" creationId="{E2B6854A-920C-1585-DC81-9FC51FE03A92}"/>
          </ac:spMkLst>
        </pc:spChg>
      </pc:sldChg>
      <pc:sldChg chg="addSp modSp add mod ord">
        <pc:chgData name="Tomasz Moroń" userId="722be6c7-7b5a-4770-8a53-237b9e9b4a08" providerId="ADAL" clId="{233AE11F-81DA-4BD7-B476-B362A32EB71A}" dt="2024-04-05T14:35:36.852" v="1724" actId="6549"/>
        <pc:sldMkLst>
          <pc:docMk/>
          <pc:sldMk cId="4205099605" sldId="403"/>
        </pc:sldMkLst>
        <pc:spChg chg="mod">
          <ac:chgData name="Tomasz Moroń" userId="722be6c7-7b5a-4770-8a53-237b9e9b4a08" providerId="ADAL" clId="{233AE11F-81DA-4BD7-B476-B362A32EB71A}" dt="2024-04-05T11:41:21.612" v="1449" actId="6549"/>
          <ac:spMkLst>
            <pc:docMk/>
            <pc:sldMk cId="4205099605" sldId="403"/>
            <ac:spMk id="2" creationId="{80F52F2D-E26B-E744-3C42-670DAE4D1928}"/>
          </ac:spMkLst>
        </pc:spChg>
        <pc:spChg chg="add mod">
          <ac:chgData name="Tomasz Moroń" userId="722be6c7-7b5a-4770-8a53-237b9e9b4a08" providerId="ADAL" clId="{233AE11F-81DA-4BD7-B476-B362A32EB71A}" dt="2024-04-05T11:44:26.915" v="1467" actId="1076"/>
          <ac:spMkLst>
            <pc:docMk/>
            <pc:sldMk cId="4205099605" sldId="403"/>
            <ac:spMk id="5" creationId="{91B250A8-4A4A-CE42-A2F7-6E48E393D0D3}"/>
          </ac:spMkLst>
        </pc:spChg>
        <pc:spChg chg="mod">
          <ac:chgData name="Tomasz Moroń" userId="722be6c7-7b5a-4770-8a53-237b9e9b4a08" providerId="ADAL" clId="{233AE11F-81DA-4BD7-B476-B362A32EB71A}" dt="2024-04-05T14:35:36.852" v="1724" actId="6549"/>
          <ac:spMkLst>
            <pc:docMk/>
            <pc:sldMk cId="4205099605" sldId="403"/>
            <ac:spMk id="6" creationId="{6690E60D-CA5F-DC8A-86F2-67B81106F5AD}"/>
          </ac:spMkLst>
        </pc:spChg>
        <pc:spChg chg="mod">
          <ac:chgData name="Tomasz Moroń" userId="722be6c7-7b5a-4770-8a53-237b9e9b4a08" providerId="ADAL" clId="{233AE11F-81DA-4BD7-B476-B362A32EB71A}" dt="2024-04-05T11:44:21.685" v="1465" actId="20577"/>
          <ac:spMkLst>
            <pc:docMk/>
            <pc:sldMk cId="4205099605" sldId="403"/>
            <ac:spMk id="8" creationId="{BB167E24-5C10-ACB7-0A06-8AEFD6A01630}"/>
          </ac:spMkLst>
        </pc:spChg>
        <pc:spChg chg="mod">
          <ac:chgData name="Tomasz Moroń" userId="722be6c7-7b5a-4770-8a53-237b9e9b4a08" providerId="ADAL" clId="{233AE11F-81DA-4BD7-B476-B362A32EB71A}" dt="2024-04-05T11:44:01.982" v="1461" actId="1076"/>
          <ac:spMkLst>
            <pc:docMk/>
            <pc:sldMk cId="4205099605" sldId="403"/>
            <ac:spMk id="9" creationId="{291AA8AA-AF5A-727A-6FB5-61D9D814BF90}"/>
          </ac:spMkLst>
        </pc:spChg>
        <pc:spChg chg="mod">
          <ac:chgData name="Tomasz Moroń" userId="722be6c7-7b5a-4770-8a53-237b9e9b4a08" providerId="ADAL" clId="{233AE11F-81DA-4BD7-B476-B362A32EB71A}" dt="2024-04-05T11:43:57.408" v="1460" actId="1076"/>
          <ac:spMkLst>
            <pc:docMk/>
            <pc:sldMk cId="4205099605" sldId="403"/>
            <ac:spMk id="11" creationId="{830C21DF-3045-9C7C-C03F-F550A2F3C064}"/>
          </ac:spMkLst>
        </pc:spChg>
      </pc:sldChg>
      <pc:sldChg chg="modSp add mod">
        <pc:chgData name="Tomasz Moroń" userId="722be6c7-7b5a-4770-8a53-237b9e9b4a08" providerId="ADAL" clId="{233AE11F-81DA-4BD7-B476-B362A32EB71A}" dt="2024-04-05T11:45:16.700" v="1470" actId="20577"/>
        <pc:sldMkLst>
          <pc:docMk/>
          <pc:sldMk cId="3195712990" sldId="404"/>
        </pc:sldMkLst>
        <pc:spChg chg="mod">
          <ac:chgData name="Tomasz Moroń" userId="722be6c7-7b5a-4770-8a53-237b9e9b4a08" providerId="ADAL" clId="{233AE11F-81DA-4BD7-B476-B362A32EB71A}" dt="2024-04-05T11:45:11.929" v="1469"/>
          <ac:spMkLst>
            <pc:docMk/>
            <pc:sldMk cId="3195712990" sldId="404"/>
            <ac:spMk id="2" creationId="{80F52F2D-E26B-E744-3C42-670DAE4D1928}"/>
          </ac:spMkLst>
        </pc:spChg>
        <pc:spChg chg="mod">
          <ac:chgData name="Tomasz Moroń" userId="722be6c7-7b5a-4770-8a53-237b9e9b4a08" providerId="ADAL" clId="{233AE11F-81DA-4BD7-B476-B362A32EB71A}" dt="2024-04-05T11:45:16.700" v="1470" actId="20577"/>
          <ac:spMkLst>
            <pc:docMk/>
            <pc:sldMk cId="3195712990" sldId="404"/>
            <ac:spMk id="3" creationId="{A33316AA-26FC-27F7-C919-E7C9D4D18A21}"/>
          </ac:spMkLst>
        </pc:spChg>
      </pc:sldChg>
      <pc:sldChg chg="add">
        <pc:chgData name="Tomasz Moroń" userId="722be6c7-7b5a-4770-8a53-237b9e9b4a08" providerId="ADAL" clId="{233AE11F-81DA-4BD7-B476-B362A32EB71A}" dt="2024-04-05T11:45:44.121" v="1471"/>
        <pc:sldMkLst>
          <pc:docMk/>
          <pc:sldMk cId="3376935565" sldId="405"/>
        </pc:sldMkLst>
      </pc:sldChg>
      <pc:sldChg chg="addSp delSp modSp add mod">
        <pc:chgData name="Tomasz Moroń" userId="722be6c7-7b5a-4770-8a53-237b9e9b4a08" providerId="ADAL" clId="{233AE11F-81DA-4BD7-B476-B362A32EB71A}" dt="2024-04-05T11:57:55.366" v="1488" actId="120"/>
        <pc:sldMkLst>
          <pc:docMk/>
          <pc:sldMk cId="2510962266" sldId="406"/>
        </pc:sldMkLst>
        <pc:spChg chg="del mod">
          <ac:chgData name="Tomasz Moroń" userId="722be6c7-7b5a-4770-8a53-237b9e9b4a08" providerId="ADAL" clId="{233AE11F-81DA-4BD7-B476-B362A32EB71A}" dt="2024-04-05T11:56:44.658" v="1474" actId="478"/>
          <ac:spMkLst>
            <pc:docMk/>
            <pc:sldMk cId="2510962266" sldId="406"/>
            <ac:spMk id="3" creationId="{A33316AA-26FC-27F7-C919-E7C9D4D18A21}"/>
          </ac:spMkLst>
        </pc:spChg>
        <pc:graphicFrameChg chg="add mod modGraphic">
          <ac:chgData name="Tomasz Moroń" userId="722be6c7-7b5a-4770-8a53-237b9e9b4a08" providerId="ADAL" clId="{233AE11F-81DA-4BD7-B476-B362A32EB71A}" dt="2024-04-05T11:57:55.366" v="1488" actId="120"/>
          <ac:graphicFrameMkLst>
            <pc:docMk/>
            <pc:sldMk cId="2510962266" sldId="406"/>
            <ac:graphicFrameMk id="4" creationId="{D89EEF82-4B1C-2FE2-37E3-990F7EA9D7DC}"/>
          </ac:graphicFrameMkLst>
        </pc:graphicFrameChg>
      </pc:sldChg>
      <pc:sldChg chg="addSp modSp add mod">
        <pc:chgData name="Tomasz Moroń" userId="722be6c7-7b5a-4770-8a53-237b9e9b4a08" providerId="ADAL" clId="{233AE11F-81DA-4BD7-B476-B362A32EB71A}" dt="2024-04-05T13:28:49.384" v="1574" actId="465"/>
        <pc:sldMkLst>
          <pc:docMk/>
          <pc:sldMk cId="464880026" sldId="407"/>
        </pc:sldMkLst>
        <pc:picChg chg="add mod">
          <ac:chgData name="Tomasz Moroń" userId="722be6c7-7b5a-4770-8a53-237b9e9b4a08" providerId="ADAL" clId="{233AE11F-81DA-4BD7-B476-B362A32EB71A}" dt="2024-04-05T13:28:49.384" v="1574" actId="465"/>
          <ac:picMkLst>
            <pc:docMk/>
            <pc:sldMk cId="464880026" sldId="407"/>
            <ac:picMk id="3" creationId="{0D34497E-F06D-12F7-C0E5-A8FB0A8B0286}"/>
          </ac:picMkLst>
        </pc:picChg>
      </pc:sldChg>
      <pc:sldChg chg="addSp modSp add mod">
        <pc:chgData name="Tomasz Moroń" userId="722be6c7-7b5a-4770-8a53-237b9e9b4a08" providerId="ADAL" clId="{233AE11F-81DA-4BD7-B476-B362A32EB71A}" dt="2024-04-05T13:28:44.101" v="1572" actId="465"/>
        <pc:sldMkLst>
          <pc:docMk/>
          <pc:sldMk cId="1188187090" sldId="408"/>
        </pc:sldMkLst>
        <pc:picChg chg="add mod">
          <ac:chgData name="Tomasz Moroń" userId="722be6c7-7b5a-4770-8a53-237b9e9b4a08" providerId="ADAL" clId="{233AE11F-81DA-4BD7-B476-B362A32EB71A}" dt="2024-04-05T13:28:44.101" v="1572" actId="465"/>
          <ac:picMkLst>
            <pc:docMk/>
            <pc:sldMk cId="1188187090" sldId="408"/>
            <ac:picMk id="3" creationId="{FA662CE9-26C5-C6AA-D895-D6C79F825980}"/>
          </ac:picMkLst>
        </pc:picChg>
      </pc:sldChg>
      <pc:sldChg chg="addSp modSp add mod">
        <pc:chgData name="Tomasz Moroń" userId="722be6c7-7b5a-4770-8a53-237b9e9b4a08" providerId="ADAL" clId="{233AE11F-81DA-4BD7-B476-B362A32EB71A}" dt="2024-04-05T13:28:35.346" v="1570" actId="465"/>
        <pc:sldMkLst>
          <pc:docMk/>
          <pc:sldMk cId="2542436568" sldId="409"/>
        </pc:sldMkLst>
        <pc:picChg chg="add mod">
          <ac:chgData name="Tomasz Moroń" userId="722be6c7-7b5a-4770-8a53-237b9e9b4a08" providerId="ADAL" clId="{233AE11F-81DA-4BD7-B476-B362A32EB71A}" dt="2024-04-05T13:28:35.346" v="1570" actId="465"/>
          <ac:picMkLst>
            <pc:docMk/>
            <pc:sldMk cId="2542436568" sldId="409"/>
            <ac:picMk id="3" creationId="{3D20EFA6-15D9-CFDD-56F4-6B69BBECA4DA}"/>
          </ac:picMkLst>
        </pc:picChg>
      </pc:sldChg>
      <pc:sldChg chg="addSp modSp add mod">
        <pc:chgData name="Tomasz Moroń" userId="722be6c7-7b5a-4770-8a53-237b9e9b4a08" providerId="ADAL" clId="{233AE11F-81DA-4BD7-B476-B362A32EB71A}" dt="2024-04-05T13:28:29.687" v="1568" actId="465"/>
        <pc:sldMkLst>
          <pc:docMk/>
          <pc:sldMk cId="2575630154" sldId="410"/>
        </pc:sldMkLst>
        <pc:picChg chg="add mod">
          <ac:chgData name="Tomasz Moroń" userId="722be6c7-7b5a-4770-8a53-237b9e9b4a08" providerId="ADAL" clId="{233AE11F-81DA-4BD7-B476-B362A32EB71A}" dt="2024-04-05T13:28:29.687" v="1568" actId="465"/>
          <ac:picMkLst>
            <pc:docMk/>
            <pc:sldMk cId="2575630154" sldId="410"/>
            <ac:picMk id="3" creationId="{95755E13-30DF-F501-D2C3-DC14A40C1D60}"/>
          </ac:picMkLst>
        </pc:picChg>
      </pc:sldChg>
      <pc:sldChg chg="addSp modSp add mod">
        <pc:chgData name="Tomasz Moroń" userId="722be6c7-7b5a-4770-8a53-237b9e9b4a08" providerId="ADAL" clId="{233AE11F-81DA-4BD7-B476-B362A32EB71A}" dt="2024-04-05T13:28:18.342" v="1566" actId="465"/>
        <pc:sldMkLst>
          <pc:docMk/>
          <pc:sldMk cId="2349454999" sldId="411"/>
        </pc:sldMkLst>
        <pc:picChg chg="add mod">
          <ac:chgData name="Tomasz Moroń" userId="722be6c7-7b5a-4770-8a53-237b9e9b4a08" providerId="ADAL" clId="{233AE11F-81DA-4BD7-B476-B362A32EB71A}" dt="2024-04-05T13:28:18.342" v="1566" actId="465"/>
          <ac:picMkLst>
            <pc:docMk/>
            <pc:sldMk cId="2349454999" sldId="411"/>
            <ac:picMk id="3" creationId="{632E7E38-33AE-8FED-FDBD-2DDE20A1DF6C}"/>
          </ac:picMkLst>
        </pc:picChg>
      </pc:sldChg>
      <pc:sldChg chg="addSp modSp add mod">
        <pc:chgData name="Tomasz Moroń" userId="722be6c7-7b5a-4770-8a53-237b9e9b4a08" providerId="ADAL" clId="{233AE11F-81DA-4BD7-B476-B362A32EB71A}" dt="2024-04-05T13:28:13.128" v="1564" actId="408"/>
        <pc:sldMkLst>
          <pc:docMk/>
          <pc:sldMk cId="1774877336" sldId="412"/>
        </pc:sldMkLst>
        <pc:picChg chg="add mod">
          <ac:chgData name="Tomasz Moroń" userId="722be6c7-7b5a-4770-8a53-237b9e9b4a08" providerId="ADAL" clId="{233AE11F-81DA-4BD7-B476-B362A32EB71A}" dt="2024-04-05T13:28:13.128" v="1564" actId="408"/>
          <ac:picMkLst>
            <pc:docMk/>
            <pc:sldMk cId="1774877336" sldId="412"/>
            <ac:picMk id="3" creationId="{939B9763-4EC5-8F0D-B360-9EA1A264F2B2}"/>
          </ac:picMkLst>
        </pc:picChg>
      </pc:sldChg>
      <pc:sldChg chg="addSp modSp add mod">
        <pc:chgData name="Tomasz Moroń" userId="722be6c7-7b5a-4770-8a53-237b9e9b4a08" providerId="ADAL" clId="{233AE11F-81DA-4BD7-B476-B362A32EB71A}" dt="2024-04-05T13:28:07.965" v="1562" actId="465"/>
        <pc:sldMkLst>
          <pc:docMk/>
          <pc:sldMk cId="1817207617" sldId="413"/>
        </pc:sldMkLst>
        <pc:picChg chg="add mod">
          <ac:chgData name="Tomasz Moroń" userId="722be6c7-7b5a-4770-8a53-237b9e9b4a08" providerId="ADAL" clId="{233AE11F-81DA-4BD7-B476-B362A32EB71A}" dt="2024-04-05T13:28:07.965" v="1562" actId="465"/>
          <ac:picMkLst>
            <pc:docMk/>
            <pc:sldMk cId="1817207617" sldId="413"/>
            <ac:picMk id="3" creationId="{DD07A28F-8D44-692D-BF25-EFF930963CF3}"/>
          </ac:picMkLst>
        </pc:picChg>
      </pc:sldChg>
      <pc:sldChg chg="addSp modSp add mod">
        <pc:chgData name="Tomasz Moroń" userId="722be6c7-7b5a-4770-8a53-237b9e9b4a08" providerId="ADAL" clId="{233AE11F-81DA-4BD7-B476-B362A32EB71A}" dt="2024-04-05T13:28:00.938" v="1560" actId="408"/>
        <pc:sldMkLst>
          <pc:docMk/>
          <pc:sldMk cId="2526581411" sldId="414"/>
        </pc:sldMkLst>
        <pc:picChg chg="add mod">
          <ac:chgData name="Tomasz Moroń" userId="722be6c7-7b5a-4770-8a53-237b9e9b4a08" providerId="ADAL" clId="{233AE11F-81DA-4BD7-B476-B362A32EB71A}" dt="2024-04-05T13:28:00.938" v="1560" actId="408"/>
          <ac:picMkLst>
            <pc:docMk/>
            <pc:sldMk cId="2526581411" sldId="414"/>
            <ac:picMk id="3" creationId="{73137980-256E-0B01-6DB4-AB6AAD0D5BBC}"/>
          </ac:picMkLst>
        </pc:picChg>
      </pc:sldChg>
      <pc:sldChg chg="addSp modSp add mod">
        <pc:chgData name="Tomasz Moroń" userId="722be6c7-7b5a-4770-8a53-237b9e9b4a08" providerId="ADAL" clId="{233AE11F-81DA-4BD7-B476-B362A32EB71A}" dt="2024-04-05T13:27:49.376" v="1558" actId="465"/>
        <pc:sldMkLst>
          <pc:docMk/>
          <pc:sldMk cId="1344041051" sldId="415"/>
        </pc:sldMkLst>
        <pc:picChg chg="add mod">
          <ac:chgData name="Tomasz Moroń" userId="722be6c7-7b5a-4770-8a53-237b9e9b4a08" providerId="ADAL" clId="{233AE11F-81DA-4BD7-B476-B362A32EB71A}" dt="2024-04-05T13:27:49.376" v="1558" actId="465"/>
          <ac:picMkLst>
            <pc:docMk/>
            <pc:sldMk cId="1344041051" sldId="415"/>
            <ac:picMk id="3" creationId="{BB9C2343-7C10-E80F-CE78-766EDA6C7E4C}"/>
          </ac:picMkLst>
        </pc:picChg>
      </pc:sldChg>
      <pc:sldChg chg="addSp modSp add mod">
        <pc:chgData name="Tomasz Moroń" userId="722be6c7-7b5a-4770-8a53-237b9e9b4a08" providerId="ADAL" clId="{233AE11F-81DA-4BD7-B476-B362A32EB71A}" dt="2024-04-05T13:27:12.891" v="1556" actId="465"/>
        <pc:sldMkLst>
          <pc:docMk/>
          <pc:sldMk cId="745677460" sldId="416"/>
        </pc:sldMkLst>
        <pc:picChg chg="add mod">
          <ac:chgData name="Tomasz Moroń" userId="722be6c7-7b5a-4770-8a53-237b9e9b4a08" providerId="ADAL" clId="{233AE11F-81DA-4BD7-B476-B362A32EB71A}" dt="2024-04-05T13:27:12.891" v="1556" actId="465"/>
          <ac:picMkLst>
            <pc:docMk/>
            <pc:sldMk cId="745677460" sldId="416"/>
            <ac:picMk id="3" creationId="{679ABB43-4D65-243C-2EBB-BE80D1E37BE1}"/>
          </ac:picMkLst>
        </pc:picChg>
      </pc:sldChg>
      <pc:sldChg chg="addSp modSp add mod">
        <pc:chgData name="Tomasz Moroń" userId="722be6c7-7b5a-4770-8a53-237b9e9b4a08" providerId="ADAL" clId="{233AE11F-81DA-4BD7-B476-B362A32EB71A}" dt="2024-04-05T13:27:04.366" v="1554" actId="408"/>
        <pc:sldMkLst>
          <pc:docMk/>
          <pc:sldMk cId="2598658301" sldId="417"/>
        </pc:sldMkLst>
        <pc:picChg chg="add mod">
          <ac:chgData name="Tomasz Moroń" userId="722be6c7-7b5a-4770-8a53-237b9e9b4a08" providerId="ADAL" clId="{233AE11F-81DA-4BD7-B476-B362A32EB71A}" dt="2024-04-05T13:27:04.366" v="1554" actId="408"/>
          <ac:picMkLst>
            <pc:docMk/>
            <pc:sldMk cId="2598658301" sldId="417"/>
            <ac:picMk id="3" creationId="{10075C1D-FB99-85B3-6F15-3FC8D501A3FF}"/>
          </ac:picMkLst>
        </pc:picChg>
      </pc:sldChg>
      <pc:sldChg chg="addSp modSp add mod">
        <pc:chgData name="Tomasz Moroń" userId="722be6c7-7b5a-4770-8a53-237b9e9b4a08" providerId="ADAL" clId="{233AE11F-81DA-4BD7-B476-B362A32EB71A}" dt="2024-04-05T13:26:58.208" v="1552" actId="408"/>
        <pc:sldMkLst>
          <pc:docMk/>
          <pc:sldMk cId="2191730748" sldId="418"/>
        </pc:sldMkLst>
        <pc:picChg chg="add mod">
          <ac:chgData name="Tomasz Moroń" userId="722be6c7-7b5a-4770-8a53-237b9e9b4a08" providerId="ADAL" clId="{233AE11F-81DA-4BD7-B476-B362A32EB71A}" dt="2024-04-05T13:26:58.208" v="1552" actId="408"/>
          <ac:picMkLst>
            <pc:docMk/>
            <pc:sldMk cId="2191730748" sldId="418"/>
            <ac:picMk id="3" creationId="{C6130D74-D171-5A94-C1D2-C823191C53FD}"/>
          </ac:picMkLst>
        </pc:picChg>
      </pc:sldChg>
      <pc:sldChg chg="addSp modSp add mod">
        <pc:chgData name="Tomasz Moroń" userId="722be6c7-7b5a-4770-8a53-237b9e9b4a08" providerId="ADAL" clId="{233AE11F-81DA-4BD7-B476-B362A32EB71A}" dt="2024-04-05T13:26:49.727" v="1550" actId="465"/>
        <pc:sldMkLst>
          <pc:docMk/>
          <pc:sldMk cId="1911262862" sldId="419"/>
        </pc:sldMkLst>
        <pc:picChg chg="add mod">
          <ac:chgData name="Tomasz Moroń" userId="722be6c7-7b5a-4770-8a53-237b9e9b4a08" providerId="ADAL" clId="{233AE11F-81DA-4BD7-B476-B362A32EB71A}" dt="2024-04-05T13:26:49.727" v="1550" actId="465"/>
          <ac:picMkLst>
            <pc:docMk/>
            <pc:sldMk cId="1911262862" sldId="419"/>
            <ac:picMk id="3" creationId="{D523D44B-32E5-9030-5F15-9646C6B0EBEC}"/>
          </ac:picMkLst>
        </pc:picChg>
      </pc:sldChg>
      <pc:sldChg chg="add del">
        <pc:chgData name="Tomasz Moroń" userId="722be6c7-7b5a-4770-8a53-237b9e9b4a08" providerId="ADAL" clId="{233AE11F-81DA-4BD7-B476-B362A32EB71A}" dt="2024-04-05T13:34:25.917" v="1579" actId="47"/>
        <pc:sldMkLst>
          <pc:docMk/>
          <pc:sldMk cId="621506154" sldId="420"/>
        </pc:sldMkLst>
      </pc:sldChg>
      <pc:sldChg chg="addSp delSp modSp add mod">
        <pc:chgData name="Tomasz Moroń" userId="722be6c7-7b5a-4770-8a53-237b9e9b4a08" providerId="ADAL" clId="{233AE11F-81DA-4BD7-B476-B362A32EB71A}" dt="2024-04-05T14:01:20.831" v="1617" actId="408"/>
        <pc:sldMkLst>
          <pc:docMk/>
          <pc:sldMk cId="2783402911" sldId="420"/>
        </pc:sldMkLst>
        <pc:picChg chg="del">
          <ac:chgData name="Tomasz Moroń" userId="722be6c7-7b5a-4770-8a53-237b9e9b4a08" providerId="ADAL" clId="{233AE11F-81DA-4BD7-B476-B362A32EB71A}" dt="2024-04-05T13:59:44.569" v="1600" actId="478"/>
          <ac:picMkLst>
            <pc:docMk/>
            <pc:sldMk cId="2783402911" sldId="420"/>
            <ac:picMk id="3" creationId="{10075C1D-FB99-85B3-6F15-3FC8D501A3FF}"/>
          </ac:picMkLst>
        </pc:picChg>
        <pc:picChg chg="add mod">
          <ac:chgData name="Tomasz Moroń" userId="722be6c7-7b5a-4770-8a53-237b9e9b4a08" providerId="ADAL" clId="{233AE11F-81DA-4BD7-B476-B362A32EB71A}" dt="2024-04-05T14:01:20.831" v="1617" actId="408"/>
          <ac:picMkLst>
            <pc:docMk/>
            <pc:sldMk cId="2783402911" sldId="420"/>
            <ac:picMk id="4" creationId="{06B3586B-D5CB-5EF0-0FD6-65D8F6B89131}"/>
          </ac:picMkLst>
        </pc:picChg>
      </pc:sldChg>
      <pc:sldChg chg="addSp delSp modSp add mod">
        <pc:chgData name="Tomasz Moroń" userId="722be6c7-7b5a-4770-8a53-237b9e9b4a08" providerId="ADAL" clId="{233AE11F-81DA-4BD7-B476-B362A32EB71A}" dt="2024-04-05T14:01:26.020" v="1619" actId="465"/>
        <pc:sldMkLst>
          <pc:docMk/>
          <pc:sldMk cId="2772861589" sldId="421"/>
        </pc:sldMkLst>
        <pc:picChg chg="del">
          <ac:chgData name="Tomasz Moroń" userId="722be6c7-7b5a-4770-8a53-237b9e9b4a08" providerId="ADAL" clId="{233AE11F-81DA-4BD7-B476-B362A32EB71A}" dt="2024-04-05T14:00:06.185" v="1603" actId="478"/>
          <ac:picMkLst>
            <pc:docMk/>
            <pc:sldMk cId="2772861589" sldId="421"/>
            <ac:picMk id="3" creationId="{10075C1D-FB99-85B3-6F15-3FC8D501A3FF}"/>
          </ac:picMkLst>
        </pc:picChg>
        <pc:picChg chg="add mod">
          <ac:chgData name="Tomasz Moroń" userId="722be6c7-7b5a-4770-8a53-237b9e9b4a08" providerId="ADAL" clId="{233AE11F-81DA-4BD7-B476-B362A32EB71A}" dt="2024-04-05T14:01:26.020" v="1619" actId="465"/>
          <ac:picMkLst>
            <pc:docMk/>
            <pc:sldMk cId="2772861589" sldId="421"/>
            <ac:picMk id="4" creationId="{3C2398D5-20FC-59EC-67DB-EE50C30C445A}"/>
          </ac:picMkLst>
        </pc:picChg>
      </pc:sldChg>
      <pc:sldChg chg="addSp delSp modSp add mod">
        <pc:chgData name="Tomasz Moroń" userId="722be6c7-7b5a-4770-8a53-237b9e9b4a08" providerId="ADAL" clId="{233AE11F-81DA-4BD7-B476-B362A32EB71A}" dt="2024-04-05T14:01:31.335" v="1621" actId="465"/>
        <pc:sldMkLst>
          <pc:docMk/>
          <pc:sldMk cId="1609637707" sldId="422"/>
        </pc:sldMkLst>
        <pc:picChg chg="del">
          <ac:chgData name="Tomasz Moroń" userId="722be6c7-7b5a-4770-8a53-237b9e9b4a08" providerId="ADAL" clId="{233AE11F-81DA-4BD7-B476-B362A32EB71A}" dt="2024-04-05T14:00:16.146" v="1605" actId="478"/>
          <ac:picMkLst>
            <pc:docMk/>
            <pc:sldMk cId="1609637707" sldId="422"/>
            <ac:picMk id="3" creationId="{10075C1D-FB99-85B3-6F15-3FC8D501A3FF}"/>
          </ac:picMkLst>
        </pc:picChg>
        <pc:picChg chg="add mod">
          <ac:chgData name="Tomasz Moroń" userId="722be6c7-7b5a-4770-8a53-237b9e9b4a08" providerId="ADAL" clId="{233AE11F-81DA-4BD7-B476-B362A32EB71A}" dt="2024-04-05T14:01:31.335" v="1621" actId="465"/>
          <ac:picMkLst>
            <pc:docMk/>
            <pc:sldMk cId="1609637707" sldId="422"/>
            <ac:picMk id="4" creationId="{3A95F3C1-15E6-124D-FAD1-4B369CDC13F0}"/>
          </ac:picMkLst>
        </pc:picChg>
      </pc:sldChg>
      <pc:sldChg chg="addSp delSp modSp add mod">
        <pc:chgData name="Tomasz Moroń" userId="722be6c7-7b5a-4770-8a53-237b9e9b4a08" providerId="ADAL" clId="{233AE11F-81DA-4BD7-B476-B362A32EB71A}" dt="2024-04-05T14:01:36.261" v="1623" actId="465"/>
        <pc:sldMkLst>
          <pc:docMk/>
          <pc:sldMk cId="3387145059" sldId="423"/>
        </pc:sldMkLst>
        <pc:picChg chg="del">
          <ac:chgData name="Tomasz Moroń" userId="722be6c7-7b5a-4770-8a53-237b9e9b4a08" providerId="ADAL" clId="{233AE11F-81DA-4BD7-B476-B362A32EB71A}" dt="2024-04-05T14:00:25.314" v="1607" actId="478"/>
          <ac:picMkLst>
            <pc:docMk/>
            <pc:sldMk cId="3387145059" sldId="423"/>
            <ac:picMk id="3" creationId="{10075C1D-FB99-85B3-6F15-3FC8D501A3FF}"/>
          </ac:picMkLst>
        </pc:picChg>
        <pc:picChg chg="add mod">
          <ac:chgData name="Tomasz Moroń" userId="722be6c7-7b5a-4770-8a53-237b9e9b4a08" providerId="ADAL" clId="{233AE11F-81DA-4BD7-B476-B362A32EB71A}" dt="2024-04-05T14:01:36.261" v="1623" actId="465"/>
          <ac:picMkLst>
            <pc:docMk/>
            <pc:sldMk cId="3387145059" sldId="423"/>
            <ac:picMk id="4" creationId="{930021CD-4F45-F960-3CB9-FECAE618910B}"/>
          </ac:picMkLst>
        </pc:picChg>
      </pc:sldChg>
      <pc:sldChg chg="addSp delSp modSp add mod">
        <pc:chgData name="Tomasz Moroń" userId="722be6c7-7b5a-4770-8a53-237b9e9b4a08" providerId="ADAL" clId="{233AE11F-81DA-4BD7-B476-B362A32EB71A}" dt="2024-04-05T14:01:41.175" v="1625" actId="408"/>
        <pc:sldMkLst>
          <pc:docMk/>
          <pc:sldMk cId="660071437" sldId="424"/>
        </pc:sldMkLst>
        <pc:picChg chg="del">
          <ac:chgData name="Tomasz Moroń" userId="722be6c7-7b5a-4770-8a53-237b9e9b4a08" providerId="ADAL" clId="{233AE11F-81DA-4BD7-B476-B362A32EB71A}" dt="2024-04-05T14:00:35.481" v="1609" actId="478"/>
          <ac:picMkLst>
            <pc:docMk/>
            <pc:sldMk cId="660071437" sldId="424"/>
            <ac:picMk id="3" creationId="{10075C1D-FB99-85B3-6F15-3FC8D501A3FF}"/>
          </ac:picMkLst>
        </pc:picChg>
        <pc:picChg chg="add mod">
          <ac:chgData name="Tomasz Moroń" userId="722be6c7-7b5a-4770-8a53-237b9e9b4a08" providerId="ADAL" clId="{233AE11F-81DA-4BD7-B476-B362A32EB71A}" dt="2024-04-05T14:01:41.175" v="1625" actId="408"/>
          <ac:picMkLst>
            <pc:docMk/>
            <pc:sldMk cId="660071437" sldId="424"/>
            <ac:picMk id="4" creationId="{21D172CA-92A9-0B65-806F-7A0A64F7FF0C}"/>
          </ac:picMkLst>
        </pc:picChg>
      </pc:sldChg>
      <pc:sldChg chg="add del">
        <pc:chgData name="Tomasz Moroń" userId="722be6c7-7b5a-4770-8a53-237b9e9b4a08" providerId="ADAL" clId="{233AE11F-81DA-4BD7-B476-B362A32EB71A}" dt="2024-04-05T14:01:07.598" v="1615" actId="47"/>
        <pc:sldMkLst>
          <pc:docMk/>
          <pc:sldMk cId="212426168" sldId="425"/>
        </pc:sldMkLst>
      </pc:sldChg>
      <pc:sldChg chg="add del">
        <pc:chgData name="Tomasz Moroń" userId="722be6c7-7b5a-4770-8a53-237b9e9b4a08" providerId="ADAL" clId="{233AE11F-81DA-4BD7-B476-B362A32EB71A}" dt="2024-04-05T14:01:07.598" v="1615" actId="47"/>
        <pc:sldMkLst>
          <pc:docMk/>
          <pc:sldMk cId="1710117057" sldId="426"/>
        </pc:sldMkLst>
      </pc:sldChg>
      <pc:sldChg chg="add del">
        <pc:chgData name="Tomasz Moroń" userId="722be6c7-7b5a-4770-8a53-237b9e9b4a08" providerId="ADAL" clId="{233AE11F-81DA-4BD7-B476-B362A32EB71A}" dt="2024-04-05T14:01:07.598" v="1615" actId="47"/>
        <pc:sldMkLst>
          <pc:docMk/>
          <pc:sldMk cId="1746882701" sldId="427"/>
        </pc:sldMkLst>
      </pc:sldChg>
      <pc:sldChg chg="add del">
        <pc:chgData name="Tomasz Moroń" userId="722be6c7-7b5a-4770-8a53-237b9e9b4a08" providerId="ADAL" clId="{233AE11F-81DA-4BD7-B476-B362A32EB71A}" dt="2024-04-05T14:01:07.598" v="1615" actId="47"/>
        <pc:sldMkLst>
          <pc:docMk/>
          <pc:sldMk cId="728587192" sldId="428"/>
        </pc:sldMkLst>
      </pc:sldChg>
      <pc:sldChg chg="add del">
        <pc:chgData name="Tomasz Moroń" userId="722be6c7-7b5a-4770-8a53-237b9e9b4a08" providerId="ADAL" clId="{233AE11F-81DA-4BD7-B476-B362A32EB71A}" dt="2024-04-05T14:01:07.598" v="1615" actId="47"/>
        <pc:sldMkLst>
          <pc:docMk/>
          <pc:sldMk cId="2248432484" sldId="429"/>
        </pc:sldMkLst>
      </pc:sldChg>
      <pc:sldChg chg="add del">
        <pc:chgData name="Tomasz Moroń" userId="722be6c7-7b5a-4770-8a53-237b9e9b4a08" providerId="ADAL" clId="{233AE11F-81DA-4BD7-B476-B362A32EB71A}" dt="2024-04-05T14:01:07.598" v="1615" actId="47"/>
        <pc:sldMkLst>
          <pc:docMk/>
          <pc:sldMk cId="2512717843" sldId="430"/>
        </pc:sldMkLst>
      </pc:sldChg>
      <pc:sldChg chg="addSp delSp modSp add mod">
        <pc:chgData name="Tomasz Moroń" userId="722be6c7-7b5a-4770-8a53-237b9e9b4a08" providerId="ADAL" clId="{233AE11F-81DA-4BD7-B476-B362A32EB71A}" dt="2024-04-05T13:58:52.490" v="1599" actId="465"/>
        <pc:sldMkLst>
          <pc:docMk/>
          <pc:sldMk cId="593375764" sldId="431"/>
        </pc:sldMkLst>
        <pc:picChg chg="add">
          <ac:chgData name="Tomasz Moroń" userId="722be6c7-7b5a-4770-8a53-237b9e9b4a08" providerId="ADAL" clId="{233AE11F-81DA-4BD7-B476-B362A32EB71A}" dt="2024-04-05T13:58:11.805" v="1592"/>
          <ac:picMkLst>
            <pc:docMk/>
            <pc:sldMk cId="593375764" sldId="431"/>
            <ac:picMk id="2" creationId="{753E3F11-D2F9-7764-867D-5A3F61F936FB}"/>
          </ac:picMkLst>
        </pc:picChg>
        <pc:picChg chg="del">
          <ac:chgData name="Tomasz Moroń" userId="722be6c7-7b5a-4770-8a53-237b9e9b4a08" providerId="ADAL" clId="{233AE11F-81DA-4BD7-B476-B362A32EB71A}" dt="2024-04-05T13:58:44.354" v="1595" actId="478"/>
          <ac:picMkLst>
            <pc:docMk/>
            <pc:sldMk cId="593375764" sldId="431"/>
            <ac:picMk id="3" creationId="{10075C1D-FB99-85B3-6F15-3FC8D501A3FF}"/>
          </ac:picMkLst>
        </pc:picChg>
        <pc:picChg chg="add del">
          <ac:chgData name="Tomasz Moroń" userId="722be6c7-7b5a-4770-8a53-237b9e9b4a08" providerId="ADAL" clId="{233AE11F-81DA-4BD7-B476-B362A32EB71A}" dt="2024-04-05T13:58:27.788" v="1594" actId="478"/>
          <ac:picMkLst>
            <pc:docMk/>
            <pc:sldMk cId="593375764" sldId="431"/>
            <ac:picMk id="5" creationId="{5622F2E9-2811-5BEB-CAA4-9F66149354C5}"/>
          </ac:picMkLst>
        </pc:picChg>
        <pc:picChg chg="add mod">
          <ac:chgData name="Tomasz Moroń" userId="722be6c7-7b5a-4770-8a53-237b9e9b4a08" providerId="ADAL" clId="{233AE11F-81DA-4BD7-B476-B362A32EB71A}" dt="2024-04-05T13:58:52.490" v="1599" actId="465"/>
          <ac:picMkLst>
            <pc:docMk/>
            <pc:sldMk cId="593375764" sldId="431"/>
            <ac:picMk id="7" creationId="{A8A7FBB7-AF16-1905-D7C5-30BAEE472D0F}"/>
          </ac:picMkLst>
        </pc:picChg>
      </pc:sldChg>
      <pc:sldChg chg="addSp delSp modSp add mod">
        <pc:chgData name="Tomasz Moroń" userId="722be6c7-7b5a-4770-8a53-237b9e9b4a08" providerId="ADAL" clId="{233AE11F-81DA-4BD7-B476-B362A32EB71A}" dt="2024-04-05T14:04:15.831" v="1650" actId="1076"/>
        <pc:sldMkLst>
          <pc:docMk/>
          <pc:sldMk cId="2239062668" sldId="432"/>
        </pc:sldMkLst>
        <pc:spChg chg="mod">
          <ac:chgData name="Tomasz Moroń" userId="722be6c7-7b5a-4770-8a53-237b9e9b4a08" providerId="ADAL" clId="{233AE11F-81DA-4BD7-B476-B362A32EB71A}" dt="2024-04-05T14:02:39.225" v="1633" actId="20577"/>
          <ac:spMkLst>
            <pc:docMk/>
            <pc:sldMk cId="2239062668" sldId="432"/>
            <ac:spMk id="2" creationId="{80F52F2D-E26B-E744-3C42-670DAE4D1928}"/>
          </ac:spMkLst>
        </pc:spChg>
        <pc:spChg chg="del">
          <ac:chgData name="Tomasz Moroń" userId="722be6c7-7b5a-4770-8a53-237b9e9b4a08" providerId="ADAL" clId="{233AE11F-81DA-4BD7-B476-B362A32EB71A}" dt="2024-04-05T14:03:36.841" v="1634" actId="478"/>
          <ac:spMkLst>
            <pc:docMk/>
            <pc:sldMk cId="2239062668" sldId="432"/>
            <ac:spMk id="3" creationId="{A33316AA-26FC-27F7-C919-E7C9D4D18A21}"/>
          </ac:spMkLst>
        </pc:spChg>
        <pc:spChg chg="del">
          <ac:chgData name="Tomasz Moroń" userId="722be6c7-7b5a-4770-8a53-237b9e9b4a08" providerId="ADAL" clId="{233AE11F-81DA-4BD7-B476-B362A32EB71A}" dt="2024-04-05T14:03:36.841" v="1634" actId="478"/>
          <ac:spMkLst>
            <pc:docMk/>
            <pc:sldMk cId="2239062668" sldId="432"/>
            <ac:spMk id="5" creationId="{91B250A8-4A4A-CE42-A2F7-6E48E393D0D3}"/>
          </ac:spMkLst>
        </pc:spChg>
        <pc:spChg chg="del">
          <ac:chgData name="Tomasz Moroń" userId="722be6c7-7b5a-4770-8a53-237b9e9b4a08" providerId="ADAL" clId="{233AE11F-81DA-4BD7-B476-B362A32EB71A}" dt="2024-04-05T14:03:36.841" v="1634" actId="478"/>
          <ac:spMkLst>
            <pc:docMk/>
            <pc:sldMk cId="2239062668" sldId="432"/>
            <ac:spMk id="6" creationId="{6690E60D-CA5F-DC8A-86F2-67B81106F5AD}"/>
          </ac:spMkLst>
        </pc:spChg>
        <pc:spChg chg="add mod">
          <ac:chgData name="Tomasz Moroń" userId="722be6c7-7b5a-4770-8a53-237b9e9b4a08" providerId="ADAL" clId="{233AE11F-81DA-4BD7-B476-B362A32EB71A}" dt="2024-04-05T14:03:55.062" v="1642" actId="21"/>
          <ac:spMkLst>
            <pc:docMk/>
            <pc:sldMk cId="2239062668" sldId="432"/>
            <ac:spMk id="7" creationId="{2CA9D3FF-65C5-723C-EB6A-78266EB1902B}"/>
          </ac:spMkLst>
        </pc:spChg>
        <pc:spChg chg="del">
          <ac:chgData name="Tomasz Moroń" userId="722be6c7-7b5a-4770-8a53-237b9e9b4a08" providerId="ADAL" clId="{233AE11F-81DA-4BD7-B476-B362A32EB71A}" dt="2024-04-05T14:03:36.841" v="1634" actId="478"/>
          <ac:spMkLst>
            <pc:docMk/>
            <pc:sldMk cId="2239062668" sldId="432"/>
            <ac:spMk id="8" creationId="{BB167E24-5C10-ACB7-0A06-8AEFD6A01630}"/>
          </ac:spMkLst>
        </pc:spChg>
        <pc:spChg chg="del">
          <ac:chgData name="Tomasz Moroń" userId="722be6c7-7b5a-4770-8a53-237b9e9b4a08" providerId="ADAL" clId="{233AE11F-81DA-4BD7-B476-B362A32EB71A}" dt="2024-04-05T14:03:36.841" v="1634" actId="478"/>
          <ac:spMkLst>
            <pc:docMk/>
            <pc:sldMk cId="2239062668" sldId="432"/>
            <ac:spMk id="9" creationId="{291AA8AA-AF5A-727A-6FB5-61D9D814BF90}"/>
          </ac:spMkLst>
        </pc:spChg>
        <pc:spChg chg="del">
          <ac:chgData name="Tomasz Moroń" userId="722be6c7-7b5a-4770-8a53-237b9e9b4a08" providerId="ADAL" clId="{233AE11F-81DA-4BD7-B476-B362A32EB71A}" dt="2024-04-05T14:03:39.754" v="1635" actId="478"/>
          <ac:spMkLst>
            <pc:docMk/>
            <pc:sldMk cId="2239062668" sldId="432"/>
            <ac:spMk id="11" creationId="{830C21DF-3045-9C7C-C03F-F550A2F3C064}"/>
          </ac:spMkLst>
        </pc:spChg>
        <pc:spChg chg="add mod">
          <ac:chgData name="Tomasz Moroń" userId="722be6c7-7b5a-4770-8a53-237b9e9b4a08" providerId="ADAL" clId="{233AE11F-81DA-4BD7-B476-B362A32EB71A}" dt="2024-04-05T14:04:15.831" v="1650" actId="1076"/>
          <ac:spMkLst>
            <pc:docMk/>
            <pc:sldMk cId="2239062668" sldId="432"/>
            <ac:spMk id="12" creationId="{D8635E8B-BF63-53A6-1525-DF22CCD5910C}"/>
          </ac:spMkLst>
        </pc:spChg>
        <pc:spChg chg="add mod">
          <ac:chgData name="Tomasz Moroń" userId="722be6c7-7b5a-4770-8a53-237b9e9b4a08" providerId="ADAL" clId="{233AE11F-81DA-4BD7-B476-B362A32EB71A}" dt="2024-04-05T14:04:07.215" v="1648" actId="14100"/>
          <ac:spMkLst>
            <pc:docMk/>
            <pc:sldMk cId="2239062668" sldId="432"/>
            <ac:spMk id="14" creationId="{C65881A3-0A5D-DCF8-6629-5EEDF0D6B7C3}"/>
          </ac:spMkLst>
        </pc:spChg>
      </pc:sldChg>
      <pc:sldChg chg="addSp delSp modSp add mod">
        <pc:chgData name="Tomasz Moroń" userId="722be6c7-7b5a-4770-8a53-237b9e9b4a08" providerId="ADAL" clId="{233AE11F-81DA-4BD7-B476-B362A32EB71A}" dt="2024-04-05T14:29:55.717" v="1703" actId="20577"/>
        <pc:sldMkLst>
          <pc:docMk/>
          <pc:sldMk cId="3523998797" sldId="433"/>
        </pc:sldMkLst>
        <pc:spChg chg="mod">
          <ac:chgData name="Tomasz Moroń" userId="722be6c7-7b5a-4770-8a53-237b9e9b4a08" providerId="ADAL" clId="{233AE11F-81DA-4BD7-B476-B362A32EB71A}" dt="2024-04-05T14:27:43.104" v="1692" actId="6549"/>
          <ac:spMkLst>
            <pc:docMk/>
            <pc:sldMk cId="3523998797" sldId="433"/>
            <ac:spMk id="2" creationId="{80F52F2D-E26B-E744-3C42-670DAE4D1928}"/>
          </ac:spMkLst>
        </pc:spChg>
        <pc:spChg chg="del mod">
          <ac:chgData name="Tomasz Moroń" userId="722be6c7-7b5a-4770-8a53-237b9e9b4a08" providerId="ADAL" clId="{233AE11F-81DA-4BD7-B476-B362A32EB71A}" dt="2024-04-05T14:27:49.285" v="1693" actId="478"/>
          <ac:spMkLst>
            <pc:docMk/>
            <pc:sldMk cId="3523998797" sldId="433"/>
            <ac:spMk id="3" creationId="{A33316AA-26FC-27F7-C919-E7C9D4D18A21}"/>
          </ac:spMkLst>
        </pc:spChg>
        <pc:spChg chg="del">
          <ac:chgData name="Tomasz Moroń" userId="722be6c7-7b5a-4770-8a53-237b9e9b4a08" providerId="ADAL" clId="{233AE11F-81DA-4BD7-B476-B362A32EB71A}" dt="2024-04-05T14:27:49.285" v="1693" actId="478"/>
          <ac:spMkLst>
            <pc:docMk/>
            <pc:sldMk cId="3523998797" sldId="433"/>
            <ac:spMk id="5" creationId="{91B250A8-4A4A-CE42-A2F7-6E48E393D0D3}"/>
          </ac:spMkLst>
        </pc:spChg>
        <pc:spChg chg="del">
          <ac:chgData name="Tomasz Moroń" userId="722be6c7-7b5a-4770-8a53-237b9e9b4a08" providerId="ADAL" clId="{233AE11F-81DA-4BD7-B476-B362A32EB71A}" dt="2024-04-05T14:27:49.285" v="1693" actId="478"/>
          <ac:spMkLst>
            <pc:docMk/>
            <pc:sldMk cId="3523998797" sldId="433"/>
            <ac:spMk id="6" creationId="{6690E60D-CA5F-DC8A-86F2-67B81106F5AD}"/>
          </ac:spMkLst>
        </pc:spChg>
        <pc:spChg chg="add mod">
          <ac:chgData name="Tomasz Moroń" userId="722be6c7-7b5a-4770-8a53-237b9e9b4a08" providerId="ADAL" clId="{233AE11F-81DA-4BD7-B476-B362A32EB71A}" dt="2024-04-05T14:29:55.717" v="1703" actId="20577"/>
          <ac:spMkLst>
            <pc:docMk/>
            <pc:sldMk cId="3523998797" sldId="433"/>
            <ac:spMk id="7" creationId="{020793DE-A6D1-9A15-F8F4-C15797A127FB}"/>
          </ac:spMkLst>
        </pc:spChg>
        <pc:spChg chg="del">
          <ac:chgData name="Tomasz Moroń" userId="722be6c7-7b5a-4770-8a53-237b9e9b4a08" providerId="ADAL" clId="{233AE11F-81DA-4BD7-B476-B362A32EB71A}" dt="2024-04-05T14:27:49.285" v="1693" actId="478"/>
          <ac:spMkLst>
            <pc:docMk/>
            <pc:sldMk cId="3523998797" sldId="433"/>
            <ac:spMk id="8" creationId="{BB167E24-5C10-ACB7-0A06-8AEFD6A01630}"/>
          </ac:spMkLst>
        </pc:spChg>
        <pc:spChg chg="del">
          <ac:chgData name="Tomasz Moroń" userId="722be6c7-7b5a-4770-8a53-237b9e9b4a08" providerId="ADAL" clId="{233AE11F-81DA-4BD7-B476-B362A32EB71A}" dt="2024-04-05T14:27:49.285" v="1693" actId="478"/>
          <ac:spMkLst>
            <pc:docMk/>
            <pc:sldMk cId="3523998797" sldId="433"/>
            <ac:spMk id="9" creationId="{291AA8AA-AF5A-727A-6FB5-61D9D814BF90}"/>
          </ac:spMkLst>
        </pc:spChg>
        <pc:spChg chg="mod">
          <ac:chgData name="Tomasz Moroń" userId="722be6c7-7b5a-4770-8a53-237b9e9b4a08" providerId="ADAL" clId="{233AE11F-81DA-4BD7-B476-B362A32EB71A}" dt="2024-04-05T14:11:26.084" v="1673" actId="6549"/>
          <ac:spMkLst>
            <pc:docMk/>
            <pc:sldMk cId="3523998797" sldId="433"/>
            <ac:spMk id="11" creationId="{830C21DF-3045-9C7C-C03F-F550A2F3C064}"/>
          </ac:spMkLst>
        </pc:spChg>
      </pc:sldChg>
      <pc:sldChg chg="modSp add del mod">
        <pc:chgData name="Tomasz Moroń" userId="722be6c7-7b5a-4770-8a53-237b9e9b4a08" providerId="ADAL" clId="{233AE11F-81DA-4BD7-B476-B362A32EB71A}" dt="2024-04-05T14:10:34.413" v="1655" actId="47"/>
        <pc:sldMkLst>
          <pc:docMk/>
          <pc:sldMk cId="3631283748" sldId="433"/>
        </pc:sldMkLst>
        <pc:spChg chg="mod">
          <ac:chgData name="Tomasz Moroń" userId="722be6c7-7b5a-4770-8a53-237b9e9b4a08" providerId="ADAL" clId="{233AE11F-81DA-4BD7-B476-B362A32EB71A}" dt="2024-04-05T14:04:50.737" v="1654" actId="20577"/>
          <ac:spMkLst>
            <pc:docMk/>
            <pc:sldMk cId="3631283748" sldId="433"/>
            <ac:spMk id="2" creationId="{80F52F2D-E26B-E744-3C42-670DAE4D1928}"/>
          </ac:spMkLst>
        </pc:spChg>
      </pc:sldChg>
      <pc:sldChg chg="addSp delSp modSp add mod">
        <pc:chgData name="Tomasz Moroń" userId="722be6c7-7b5a-4770-8a53-237b9e9b4a08" providerId="ADAL" clId="{233AE11F-81DA-4BD7-B476-B362A32EB71A}" dt="2024-04-05T14:40:36.793" v="1883" actId="20577"/>
        <pc:sldMkLst>
          <pc:docMk/>
          <pc:sldMk cId="3742048989" sldId="434"/>
        </pc:sldMkLst>
        <pc:spChg chg="mod">
          <ac:chgData name="Tomasz Moroń" userId="722be6c7-7b5a-4770-8a53-237b9e9b4a08" providerId="ADAL" clId="{233AE11F-81DA-4BD7-B476-B362A32EB71A}" dt="2024-04-05T14:33:38.564" v="1707" actId="20577"/>
          <ac:spMkLst>
            <pc:docMk/>
            <pc:sldMk cId="3742048989" sldId="434"/>
            <ac:spMk id="2" creationId="{80F52F2D-E26B-E744-3C42-670DAE4D1928}"/>
          </ac:spMkLst>
        </pc:spChg>
        <pc:spChg chg="del">
          <ac:chgData name="Tomasz Moroń" userId="722be6c7-7b5a-4770-8a53-237b9e9b4a08" providerId="ADAL" clId="{233AE11F-81DA-4BD7-B476-B362A32EB71A}" dt="2024-04-05T14:35:09.283" v="1713" actId="478"/>
          <ac:spMkLst>
            <pc:docMk/>
            <pc:sldMk cId="3742048989" sldId="434"/>
            <ac:spMk id="3" creationId="{A33316AA-26FC-27F7-C919-E7C9D4D18A21}"/>
          </ac:spMkLst>
        </pc:spChg>
        <pc:spChg chg="add del mod">
          <ac:chgData name="Tomasz Moroń" userId="722be6c7-7b5a-4770-8a53-237b9e9b4a08" providerId="ADAL" clId="{233AE11F-81DA-4BD7-B476-B362A32EB71A}" dt="2024-04-05T14:36:48.770" v="1759" actId="478"/>
          <ac:spMkLst>
            <pc:docMk/>
            <pc:sldMk cId="3742048989" sldId="434"/>
            <ac:spMk id="4" creationId="{690D5D12-D958-3B16-C082-1D83C1033B42}"/>
          </ac:spMkLst>
        </pc:spChg>
        <pc:spChg chg="mod">
          <ac:chgData name="Tomasz Moroń" userId="722be6c7-7b5a-4770-8a53-237b9e9b4a08" providerId="ADAL" clId="{233AE11F-81DA-4BD7-B476-B362A32EB71A}" dt="2024-04-05T14:37:34.907" v="1801" actId="20577"/>
          <ac:spMkLst>
            <pc:docMk/>
            <pc:sldMk cId="3742048989" sldId="434"/>
            <ac:spMk id="5" creationId="{91B250A8-4A4A-CE42-A2F7-6E48E393D0D3}"/>
          </ac:spMkLst>
        </pc:spChg>
        <pc:spChg chg="mod">
          <ac:chgData name="Tomasz Moroń" userId="722be6c7-7b5a-4770-8a53-237b9e9b4a08" providerId="ADAL" clId="{233AE11F-81DA-4BD7-B476-B362A32EB71A}" dt="2024-04-05T14:37:40.303" v="1803" actId="20577"/>
          <ac:spMkLst>
            <pc:docMk/>
            <pc:sldMk cId="3742048989" sldId="434"/>
            <ac:spMk id="6" creationId="{6690E60D-CA5F-DC8A-86F2-67B81106F5AD}"/>
          </ac:spMkLst>
        </pc:spChg>
        <pc:spChg chg="add del mod">
          <ac:chgData name="Tomasz Moroń" userId="722be6c7-7b5a-4770-8a53-237b9e9b4a08" providerId="ADAL" clId="{233AE11F-81DA-4BD7-B476-B362A32EB71A}" dt="2024-04-05T14:38:20.530" v="1808" actId="478"/>
          <ac:spMkLst>
            <pc:docMk/>
            <pc:sldMk cId="3742048989" sldId="434"/>
            <ac:spMk id="7" creationId="{F62A9140-3901-29A3-A702-EC096B72E829}"/>
          </ac:spMkLst>
        </pc:spChg>
        <pc:spChg chg="mod">
          <ac:chgData name="Tomasz Moroń" userId="722be6c7-7b5a-4770-8a53-237b9e9b4a08" providerId="ADAL" clId="{233AE11F-81DA-4BD7-B476-B362A32EB71A}" dt="2024-04-05T14:37:43.546" v="1805" actId="20577"/>
          <ac:spMkLst>
            <pc:docMk/>
            <pc:sldMk cId="3742048989" sldId="434"/>
            <ac:spMk id="8" creationId="{BB167E24-5C10-ACB7-0A06-8AEFD6A01630}"/>
          </ac:spMkLst>
        </pc:spChg>
        <pc:spChg chg="del">
          <ac:chgData name="Tomasz Moroń" userId="722be6c7-7b5a-4770-8a53-237b9e9b4a08" providerId="ADAL" clId="{233AE11F-81DA-4BD7-B476-B362A32EB71A}" dt="2024-04-05T14:34:46.371" v="1712" actId="478"/>
          <ac:spMkLst>
            <pc:docMk/>
            <pc:sldMk cId="3742048989" sldId="434"/>
            <ac:spMk id="9" creationId="{291AA8AA-AF5A-727A-6FB5-61D9D814BF90}"/>
          </ac:spMkLst>
        </pc:spChg>
        <pc:spChg chg="add mod">
          <ac:chgData name="Tomasz Moroń" userId="722be6c7-7b5a-4770-8a53-237b9e9b4a08" providerId="ADAL" clId="{233AE11F-81DA-4BD7-B476-B362A32EB71A}" dt="2024-04-05T14:40:36.793" v="1883" actId="20577"/>
          <ac:spMkLst>
            <pc:docMk/>
            <pc:sldMk cId="3742048989" sldId="434"/>
            <ac:spMk id="10" creationId="{9D1DCADD-DB2B-E00E-47C6-FD96C6D4A746}"/>
          </ac:spMkLst>
        </pc:spChg>
        <pc:spChg chg="del">
          <ac:chgData name="Tomasz Moroń" userId="722be6c7-7b5a-4770-8a53-237b9e9b4a08" providerId="ADAL" clId="{233AE11F-81DA-4BD7-B476-B362A32EB71A}" dt="2024-04-05T14:34:44.971" v="1711" actId="478"/>
          <ac:spMkLst>
            <pc:docMk/>
            <pc:sldMk cId="3742048989" sldId="434"/>
            <ac:spMk id="11" creationId="{830C21DF-3045-9C7C-C03F-F550A2F3C064}"/>
          </ac:spMkLst>
        </pc:spChg>
        <pc:spChg chg="add mod">
          <ac:chgData name="Tomasz Moroń" userId="722be6c7-7b5a-4770-8a53-237b9e9b4a08" providerId="ADAL" clId="{233AE11F-81DA-4BD7-B476-B362A32EB71A}" dt="2024-04-05T14:40:24.817" v="1881" actId="20577"/>
          <ac:spMkLst>
            <pc:docMk/>
            <pc:sldMk cId="3742048989" sldId="434"/>
            <ac:spMk id="12" creationId="{60D4D404-47AE-4786-3B01-19F4902DD56A}"/>
          </ac:spMkLst>
        </pc:spChg>
      </pc:sldChg>
      <pc:sldChg chg="addSp delSp modSp add mod">
        <pc:chgData name="Tomasz Moroń" userId="722be6c7-7b5a-4770-8a53-237b9e9b4a08" providerId="ADAL" clId="{233AE11F-81DA-4BD7-B476-B362A32EB71A}" dt="2024-04-05T15:00:37.015" v="1991" actId="20577"/>
        <pc:sldMkLst>
          <pc:docMk/>
          <pc:sldMk cId="3691459950" sldId="435"/>
        </pc:sldMkLst>
        <pc:spChg chg="mod">
          <ac:chgData name="Tomasz Moroń" userId="722be6c7-7b5a-4770-8a53-237b9e9b4a08" providerId="ADAL" clId="{233AE11F-81DA-4BD7-B476-B362A32EB71A}" dt="2024-04-05T15:00:37.015" v="1991" actId="20577"/>
          <ac:spMkLst>
            <pc:docMk/>
            <pc:sldMk cId="3691459950" sldId="435"/>
            <ac:spMk id="2" creationId="{80F52F2D-E26B-E744-3C42-670DAE4D1928}"/>
          </ac:spMkLst>
        </pc:spChg>
        <pc:spChg chg="add mod">
          <ac:chgData name="Tomasz Moroń" userId="722be6c7-7b5a-4770-8a53-237b9e9b4a08" providerId="ADAL" clId="{233AE11F-81DA-4BD7-B476-B362A32EB71A}" dt="2024-04-05T14:59:55.145" v="1978" actId="21"/>
          <ac:spMkLst>
            <pc:docMk/>
            <pc:sldMk cId="3691459950" sldId="435"/>
            <ac:spMk id="4" creationId="{2EC86BEF-BF0A-F637-C78E-ACE01010C92D}"/>
          </ac:spMkLst>
        </pc:spChg>
        <pc:spChg chg="del">
          <ac:chgData name="Tomasz Moroń" userId="722be6c7-7b5a-4770-8a53-237b9e9b4a08" providerId="ADAL" clId="{233AE11F-81DA-4BD7-B476-B362A32EB71A}" dt="2024-04-05T14:55:28.967" v="1904" actId="478"/>
          <ac:spMkLst>
            <pc:docMk/>
            <pc:sldMk cId="3691459950" sldId="435"/>
            <ac:spMk id="5" creationId="{91B250A8-4A4A-CE42-A2F7-6E48E393D0D3}"/>
          </ac:spMkLst>
        </pc:spChg>
        <pc:spChg chg="del">
          <ac:chgData name="Tomasz Moroń" userId="722be6c7-7b5a-4770-8a53-237b9e9b4a08" providerId="ADAL" clId="{233AE11F-81DA-4BD7-B476-B362A32EB71A}" dt="2024-04-05T14:55:28.967" v="1904" actId="478"/>
          <ac:spMkLst>
            <pc:docMk/>
            <pc:sldMk cId="3691459950" sldId="435"/>
            <ac:spMk id="6" creationId="{6690E60D-CA5F-DC8A-86F2-67B81106F5AD}"/>
          </ac:spMkLst>
        </pc:spChg>
        <pc:spChg chg="del">
          <ac:chgData name="Tomasz Moroń" userId="722be6c7-7b5a-4770-8a53-237b9e9b4a08" providerId="ADAL" clId="{233AE11F-81DA-4BD7-B476-B362A32EB71A}" dt="2024-04-05T14:55:28.967" v="1904" actId="478"/>
          <ac:spMkLst>
            <pc:docMk/>
            <pc:sldMk cId="3691459950" sldId="435"/>
            <ac:spMk id="8" creationId="{BB167E24-5C10-ACB7-0A06-8AEFD6A01630}"/>
          </ac:spMkLst>
        </pc:spChg>
        <pc:spChg chg="add mod">
          <ac:chgData name="Tomasz Moroń" userId="722be6c7-7b5a-4770-8a53-237b9e9b4a08" providerId="ADAL" clId="{233AE11F-81DA-4BD7-B476-B362A32EB71A}" dt="2024-04-05T15:00:04.622" v="1982" actId="21"/>
          <ac:spMkLst>
            <pc:docMk/>
            <pc:sldMk cId="3691459950" sldId="435"/>
            <ac:spMk id="9" creationId="{8E83E452-F368-92EF-4F92-68E1405932DE}"/>
          </ac:spMkLst>
        </pc:spChg>
        <pc:spChg chg="del">
          <ac:chgData name="Tomasz Moroń" userId="722be6c7-7b5a-4770-8a53-237b9e9b4a08" providerId="ADAL" clId="{233AE11F-81DA-4BD7-B476-B362A32EB71A}" dt="2024-04-05T14:55:28.967" v="1904" actId="478"/>
          <ac:spMkLst>
            <pc:docMk/>
            <pc:sldMk cId="3691459950" sldId="435"/>
            <ac:spMk id="10" creationId="{9D1DCADD-DB2B-E00E-47C6-FD96C6D4A746}"/>
          </ac:spMkLst>
        </pc:spChg>
        <pc:spChg chg="del">
          <ac:chgData name="Tomasz Moroń" userId="722be6c7-7b5a-4770-8a53-237b9e9b4a08" providerId="ADAL" clId="{233AE11F-81DA-4BD7-B476-B362A32EB71A}" dt="2024-04-05T14:55:33.607" v="1905" actId="478"/>
          <ac:spMkLst>
            <pc:docMk/>
            <pc:sldMk cId="3691459950" sldId="435"/>
            <ac:spMk id="12" creationId="{60D4D404-47AE-4786-3B01-19F4902DD56A}"/>
          </ac:spMkLst>
        </pc:spChg>
        <pc:spChg chg="add mod">
          <ac:chgData name="Tomasz Moroń" userId="722be6c7-7b5a-4770-8a53-237b9e9b4a08" providerId="ADAL" clId="{233AE11F-81DA-4BD7-B476-B362A32EB71A}" dt="2024-04-05T15:00:27.400" v="1990" actId="14100"/>
          <ac:spMkLst>
            <pc:docMk/>
            <pc:sldMk cId="3691459950" sldId="435"/>
            <ac:spMk id="13" creationId="{0C38CCFC-357C-77C2-D74F-6ADC179A3B45}"/>
          </ac:spMkLst>
        </pc:spChg>
        <pc:spChg chg="add mod">
          <ac:chgData name="Tomasz Moroń" userId="722be6c7-7b5a-4770-8a53-237b9e9b4a08" providerId="ADAL" clId="{233AE11F-81DA-4BD7-B476-B362A32EB71A}" dt="2024-04-05T15:00:18.157" v="1988" actId="14100"/>
          <ac:spMkLst>
            <pc:docMk/>
            <pc:sldMk cId="3691459950" sldId="435"/>
            <ac:spMk id="15" creationId="{1D62FFDF-3A0C-AC94-9B79-DEF52D8E6A20}"/>
          </ac:spMkLst>
        </pc:spChg>
      </pc:sldChg>
      <pc:sldChg chg="addSp delSp modSp add mod">
        <pc:chgData name="Tomasz Moroń" userId="722be6c7-7b5a-4770-8a53-237b9e9b4a08" providerId="ADAL" clId="{233AE11F-81DA-4BD7-B476-B362A32EB71A}" dt="2024-04-05T15:11:29.975" v="2085" actId="122"/>
        <pc:sldMkLst>
          <pc:docMk/>
          <pc:sldMk cId="141739303" sldId="436"/>
        </pc:sldMkLst>
        <pc:spChg chg="add mod">
          <ac:chgData name="Tomasz Moroń" userId="722be6c7-7b5a-4770-8a53-237b9e9b4a08" providerId="ADAL" clId="{233AE11F-81DA-4BD7-B476-B362A32EB71A}" dt="2024-04-05T15:11:27.165" v="2084" actId="122"/>
          <ac:spMkLst>
            <pc:docMk/>
            <pc:sldMk cId="141739303" sldId="436"/>
            <ac:spMk id="3" creationId="{BA1B2CE9-120E-595E-0101-B6EAE323E00A}"/>
          </ac:spMkLst>
        </pc:spChg>
        <pc:spChg chg="mod">
          <ac:chgData name="Tomasz Moroń" userId="722be6c7-7b5a-4770-8a53-237b9e9b4a08" providerId="ADAL" clId="{233AE11F-81DA-4BD7-B476-B362A32EB71A}" dt="2024-04-05T15:09:05.232" v="2004"/>
          <ac:spMkLst>
            <pc:docMk/>
            <pc:sldMk cId="141739303" sldId="436"/>
            <ac:spMk id="4" creationId="{2EC86BEF-BF0A-F637-C78E-ACE01010C92D}"/>
          </ac:spMkLst>
        </pc:spChg>
        <pc:spChg chg="add del mod">
          <ac:chgData name="Tomasz Moroń" userId="722be6c7-7b5a-4770-8a53-237b9e9b4a08" providerId="ADAL" clId="{233AE11F-81DA-4BD7-B476-B362A32EB71A}" dt="2024-04-05T15:10:04.673" v="2051"/>
          <ac:spMkLst>
            <pc:docMk/>
            <pc:sldMk cId="141739303" sldId="436"/>
            <ac:spMk id="5" creationId="{77281041-64D5-9ECE-F4C7-DE9747F5A579}"/>
          </ac:spMkLst>
        </pc:spChg>
        <pc:spChg chg="add mod">
          <ac:chgData name="Tomasz Moroń" userId="722be6c7-7b5a-4770-8a53-237b9e9b4a08" providerId="ADAL" clId="{233AE11F-81DA-4BD7-B476-B362A32EB71A}" dt="2024-04-05T15:11:29.975" v="2085" actId="122"/>
          <ac:spMkLst>
            <pc:docMk/>
            <pc:sldMk cId="141739303" sldId="436"/>
            <ac:spMk id="6" creationId="{E381EC05-4592-C48A-F77D-E61E40590279}"/>
          </ac:spMkLst>
        </pc:spChg>
        <pc:spChg chg="add mod">
          <ac:chgData name="Tomasz Moroń" userId="722be6c7-7b5a-4770-8a53-237b9e9b4a08" providerId="ADAL" clId="{233AE11F-81DA-4BD7-B476-B362A32EB71A}" dt="2024-04-05T15:11:03.269" v="2075" actId="20577"/>
          <ac:spMkLst>
            <pc:docMk/>
            <pc:sldMk cId="141739303" sldId="436"/>
            <ac:spMk id="7" creationId="{A9A058F7-F3F0-BED8-7B3B-1F20D4CFE078}"/>
          </ac:spMkLst>
        </pc:spChg>
        <pc:spChg chg="add mod">
          <ac:chgData name="Tomasz Moroń" userId="722be6c7-7b5a-4770-8a53-237b9e9b4a08" providerId="ADAL" clId="{233AE11F-81DA-4BD7-B476-B362A32EB71A}" dt="2024-04-05T15:11:19.148" v="2082" actId="6549"/>
          <ac:spMkLst>
            <pc:docMk/>
            <pc:sldMk cId="141739303" sldId="436"/>
            <ac:spMk id="8" creationId="{7B0CF85D-D292-043B-E2AB-BFF34BD6FFD9}"/>
          </ac:spMkLst>
        </pc:spChg>
        <pc:spChg chg="del">
          <ac:chgData name="Tomasz Moroń" userId="722be6c7-7b5a-4770-8a53-237b9e9b4a08" providerId="ADAL" clId="{233AE11F-81DA-4BD7-B476-B362A32EB71A}" dt="2024-04-05T15:09:17.676" v="2005" actId="478"/>
          <ac:spMkLst>
            <pc:docMk/>
            <pc:sldMk cId="141739303" sldId="436"/>
            <ac:spMk id="9" creationId="{8E83E452-F368-92EF-4F92-68E1405932DE}"/>
          </ac:spMkLst>
        </pc:spChg>
        <pc:spChg chg="del">
          <ac:chgData name="Tomasz Moroń" userId="722be6c7-7b5a-4770-8a53-237b9e9b4a08" providerId="ADAL" clId="{233AE11F-81DA-4BD7-B476-B362A32EB71A}" dt="2024-04-05T15:09:17.676" v="2005" actId="478"/>
          <ac:spMkLst>
            <pc:docMk/>
            <pc:sldMk cId="141739303" sldId="436"/>
            <ac:spMk id="13" creationId="{0C38CCFC-357C-77C2-D74F-6ADC179A3B45}"/>
          </ac:spMkLst>
        </pc:spChg>
        <pc:spChg chg="del">
          <ac:chgData name="Tomasz Moroń" userId="722be6c7-7b5a-4770-8a53-237b9e9b4a08" providerId="ADAL" clId="{233AE11F-81DA-4BD7-B476-B362A32EB71A}" dt="2024-04-05T15:09:17.676" v="2005" actId="478"/>
          <ac:spMkLst>
            <pc:docMk/>
            <pc:sldMk cId="141739303" sldId="436"/>
            <ac:spMk id="15" creationId="{1D62FFDF-3A0C-AC94-9B79-DEF52D8E6A20}"/>
          </ac:spMkLst>
        </pc:spChg>
      </pc:sldChg>
      <pc:sldChg chg="addSp delSp modSp add mod">
        <pc:chgData name="Tomasz Moroń" userId="722be6c7-7b5a-4770-8a53-237b9e9b4a08" providerId="ADAL" clId="{233AE11F-81DA-4BD7-B476-B362A32EB71A}" dt="2024-04-05T15:12:44.080" v="2116" actId="20577"/>
        <pc:sldMkLst>
          <pc:docMk/>
          <pc:sldMk cId="3291891737" sldId="437"/>
        </pc:sldMkLst>
        <pc:spChg chg="del">
          <ac:chgData name="Tomasz Moroń" userId="722be6c7-7b5a-4770-8a53-237b9e9b4a08" providerId="ADAL" clId="{233AE11F-81DA-4BD7-B476-B362A32EB71A}" dt="2024-04-05T15:12:03.539" v="2089" actId="478"/>
          <ac:spMkLst>
            <pc:docMk/>
            <pc:sldMk cId="3291891737" sldId="437"/>
            <ac:spMk id="3" creationId="{BA1B2CE9-120E-595E-0101-B6EAE323E00A}"/>
          </ac:spMkLst>
        </pc:spChg>
        <pc:spChg chg="mod">
          <ac:chgData name="Tomasz Moroń" userId="722be6c7-7b5a-4770-8a53-237b9e9b4a08" providerId="ADAL" clId="{233AE11F-81DA-4BD7-B476-B362A32EB71A}" dt="2024-04-05T15:11:58.754" v="2088" actId="6549"/>
          <ac:spMkLst>
            <pc:docMk/>
            <pc:sldMk cId="3291891737" sldId="437"/>
            <ac:spMk id="4" creationId="{2EC86BEF-BF0A-F637-C78E-ACE01010C92D}"/>
          </ac:spMkLst>
        </pc:spChg>
        <pc:spChg chg="del mod">
          <ac:chgData name="Tomasz Moroń" userId="722be6c7-7b5a-4770-8a53-237b9e9b4a08" providerId="ADAL" clId="{233AE11F-81DA-4BD7-B476-B362A32EB71A}" dt="2024-04-05T15:12:07.491" v="2091" actId="478"/>
          <ac:spMkLst>
            <pc:docMk/>
            <pc:sldMk cId="3291891737" sldId="437"/>
            <ac:spMk id="6" creationId="{E381EC05-4592-C48A-F77D-E61E40590279}"/>
          </ac:spMkLst>
        </pc:spChg>
        <pc:spChg chg="del">
          <ac:chgData name="Tomasz Moroń" userId="722be6c7-7b5a-4770-8a53-237b9e9b4a08" providerId="ADAL" clId="{233AE11F-81DA-4BD7-B476-B362A32EB71A}" dt="2024-04-05T15:12:08.573" v="2092" actId="478"/>
          <ac:spMkLst>
            <pc:docMk/>
            <pc:sldMk cId="3291891737" sldId="437"/>
            <ac:spMk id="7" creationId="{A9A058F7-F3F0-BED8-7B3B-1F20D4CFE078}"/>
          </ac:spMkLst>
        </pc:spChg>
        <pc:spChg chg="del">
          <ac:chgData name="Tomasz Moroń" userId="722be6c7-7b5a-4770-8a53-237b9e9b4a08" providerId="ADAL" clId="{233AE11F-81DA-4BD7-B476-B362A32EB71A}" dt="2024-04-05T15:12:09.396" v="2093" actId="478"/>
          <ac:spMkLst>
            <pc:docMk/>
            <pc:sldMk cId="3291891737" sldId="437"/>
            <ac:spMk id="8" creationId="{7B0CF85D-D292-043B-E2AB-BFF34BD6FFD9}"/>
          </ac:spMkLst>
        </pc:spChg>
        <pc:spChg chg="add del">
          <ac:chgData name="Tomasz Moroń" userId="722be6c7-7b5a-4770-8a53-237b9e9b4a08" providerId="ADAL" clId="{233AE11F-81DA-4BD7-B476-B362A32EB71A}" dt="2024-04-05T15:12:21.972" v="2095" actId="478"/>
          <ac:spMkLst>
            <pc:docMk/>
            <pc:sldMk cId="3291891737" sldId="437"/>
            <ac:spMk id="9" creationId="{65ABC957-5F57-9706-5B00-79A616CF50D2}"/>
          </ac:spMkLst>
        </pc:spChg>
        <pc:spChg chg="add mod">
          <ac:chgData name="Tomasz Moroń" userId="722be6c7-7b5a-4770-8a53-237b9e9b4a08" providerId="ADAL" clId="{233AE11F-81DA-4BD7-B476-B362A32EB71A}" dt="2024-04-05T15:12:44.080" v="2116" actId="20577"/>
          <ac:spMkLst>
            <pc:docMk/>
            <pc:sldMk cId="3291891737" sldId="437"/>
            <ac:spMk id="10" creationId="{656B4AE7-4F60-0583-272B-384662B2D4D7}"/>
          </ac:spMkLst>
        </pc:spChg>
      </pc:sldChg>
      <pc:sldChg chg="modSp add del mod">
        <pc:chgData name="Tomasz Moroń" userId="722be6c7-7b5a-4770-8a53-237b9e9b4a08" providerId="ADAL" clId="{233AE11F-81DA-4BD7-B476-B362A32EB71A}" dt="2024-04-05T15:21:22.773" v="2312" actId="47"/>
        <pc:sldMkLst>
          <pc:docMk/>
          <pc:sldMk cId="2118234346" sldId="438"/>
        </pc:sldMkLst>
        <pc:spChg chg="mod">
          <ac:chgData name="Tomasz Moroń" userId="722be6c7-7b5a-4770-8a53-237b9e9b4a08" providerId="ADAL" clId="{233AE11F-81DA-4BD7-B476-B362A32EB71A}" dt="2024-04-05T15:13:51.244" v="2133" actId="1076"/>
          <ac:spMkLst>
            <pc:docMk/>
            <pc:sldMk cId="2118234346" sldId="438"/>
            <ac:spMk id="2" creationId="{80F52F2D-E26B-E744-3C42-670DAE4D1928}"/>
          </ac:spMkLst>
        </pc:spChg>
      </pc:sldChg>
      <pc:sldChg chg="modSp add mod">
        <pc:chgData name="Tomasz Moroń" userId="722be6c7-7b5a-4770-8a53-237b9e9b4a08" providerId="ADAL" clId="{233AE11F-81DA-4BD7-B476-B362A32EB71A}" dt="2024-04-05T15:19:08.874" v="2311" actId="20577"/>
        <pc:sldMkLst>
          <pc:docMk/>
          <pc:sldMk cId="743922721" sldId="439"/>
        </pc:sldMkLst>
        <pc:spChg chg="mod">
          <ac:chgData name="Tomasz Moroń" userId="722be6c7-7b5a-4770-8a53-237b9e9b4a08" providerId="ADAL" clId="{233AE11F-81DA-4BD7-B476-B362A32EB71A}" dt="2024-04-05T15:13:54.888" v="2134"/>
          <ac:spMkLst>
            <pc:docMk/>
            <pc:sldMk cId="743922721" sldId="439"/>
            <ac:spMk id="2" creationId="{80F52F2D-E26B-E744-3C42-670DAE4D1928}"/>
          </ac:spMkLst>
        </pc:spChg>
        <pc:spChg chg="mod">
          <ac:chgData name="Tomasz Moroń" userId="722be6c7-7b5a-4770-8a53-237b9e9b4a08" providerId="ADAL" clId="{233AE11F-81DA-4BD7-B476-B362A32EB71A}" dt="2024-04-05T15:17:30.019" v="2246" actId="20577"/>
          <ac:spMkLst>
            <pc:docMk/>
            <pc:sldMk cId="743922721" sldId="439"/>
            <ac:spMk id="6" creationId="{6690E60D-CA5F-DC8A-86F2-67B81106F5AD}"/>
          </ac:spMkLst>
        </pc:spChg>
        <pc:spChg chg="mod">
          <ac:chgData name="Tomasz Moroń" userId="722be6c7-7b5a-4770-8a53-237b9e9b4a08" providerId="ADAL" clId="{233AE11F-81DA-4BD7-B476-B362A32EB71A}" dt="2024-04-05T15:14:32.074" v="2157" actId="1076"/>
          <ac:spMkLst>
            <pc:docMk/>
            <pc:sldMk cId="743922721" sldId="439"/>
            <ac:spMk id="8" creationId="{BB167E24-5C10-ACB7-0A06-8AEFD6A01630}"/>
          </ac:spMkLst>
        </pc:spChg>
        <pc:spChg chg="mod">
          <ac:chgData name="Tomasz Moroń" userId="722be6c7-7b5a-4770-8a53-237b9e9b4a08" providerId="ADAL" clId="{233AE11F-81DA-4BD7-B476-B362A32EB71A}" dt="2024-04-05T15:18:21.335" v="2267" actId="1076"/>
          <ac:spMkLst>
            <pc:docMk/>
            <pc:sldMk cId="743922721" sldId="439"/>
            <ac:spMk id="9" creationId="{291AA8AA-AF5A-727A-6FB5-61D9D814BF90}"/>
          </ac:spMkLst>
        </pc:spChg>
        <pc:spChg chg="mod">
          <ac:chgData name="Tomasz Moroń" userId="722be6c7-7b5a-4770-8a53-237b9e9b4a08" providerId="ADAL" clId="{233AE11F-81DA-4BD7-B476-B362A32EB71A}" dt="2024-04-05T15:19:08.874" v="2311" actId="20577"/>
          <ac:spMkLst>
            <pc:docMk/>
            <pc:sldMk cId="743922721" sldId="439"/>
            <ac:spMk id="11" creationId="{830C21DF-3045-9C7C-C03F-F550A2F3C064}"/>
          </ac:spMkLst>
        </pc:spChg>
      </pc:sldChg>
      <pc:sldChg chg="addSp delSp modSp add mod">
        <pc:chgData name="Tomasz Moroń" userId="722be6c7-7b5a-4770-8a53-237b9e9b4a08" providerId="ADAL" clId="{233AE11F-81DA-4BD7-B476-B362A32EB71A}" dt="2024-04-05T15:24:32.745" v="2364" actId="20577"/>
        <pc:sldMkLst>
          <pc:docMk/>
          <pc:sldMk cId="236814121" sldId="440"/>
        </pc:sldMkLst>
        <pc:spChg chg="mod">
          <ac:chgData name="Tomasz Moroń" userId="722be6c7-7b5a-4770-8a53-237b9e9b4a08" providerId="ADAL" clId="{233AE11F-81DA-4BD7-B476-B362A32EB71A}" dt="2024-04-05T15:22:04.094" v="2315"/>
          <ac:spMkLst>
            <pc:docMk/>
            <pc:sldMk cId="236814121" sldId="440"/>
            <ac:spMk id="2" creationId="{80F52F2D-E26B-E744-3C42-670DAE4D1928}"/>
          </ac:spMkLst>
        </pc:spChg>
        <pc:spChg chg="mod">
          <ac:chgData name="Tomasz Moroń" userId="722be6c7-7b5a-4770-8a53-237b9e9b4a08" providerId="ADAL" clId="{233AE11F-81DA-4BD7-B476-B362A32EB71A}" dt="2024-04-05T15:23:08.052" v="2318"/>
          <ac:spMkLst>
            <pc:docMk/>
            <pc:sldMk cId="236814121" sldId="440"/>
            <ac:spMk id="3" creationId="{A33316AA-26FC-27F7-C919-E7C9D4D18A21}"/>
          </ac:spMkLst>
        </pc:spChg>
        <pc:spChg chg="mod">
          <ac:chgData name="Tomasz Moroń" userId="722be6c7-7b5a-4770-8a53-237b9e9b4a08" providerId="ADAL" clId="{233AE11F-81DA-4BD7-B476-B362A32EB71A}" dt="2024-04-05T15:22:33.331" v="2317" actId="20577"/>
          <ac:spMkLst>
            <pc:docMk/>
            <pc:sldMk cId="236814121" sldId="440"/>
            <ac:spMk id="5" creationId="{65A356C3-E6C1-7393-9336-461339932CF2}"/>
          </ac:spMkLst>
        </pc:spChg>
        <pc:spChg chg="add mod">
          <ac:chgData name="Tomasz Moroń" userId="722be6c7-7b5a-4770-8a53-237b9e9b4a08" providerId="ADAL" clId="{233AE11F-81DA-4BD7-B476-B362A32EB71A}" dt="2024-04-05T15:23:24.257" v="2321" actId="14100"/>
          <ac:spMkLst>
            <pc:docMk/>
            <pc:sldMk cId="236814121" sldId="440"/>
            <ac:spMk id="6" creationId="{62631898-0A43-6B3E-3B29-F16AB431528E}"/>
          </ac:spMkLst>
        </pc:spChg>
        <pc:spChg chg="add mod">
          <ac:chgData name="Tomasz Moroń" userId="722be6c7-7b5a-4770-8a53-237b9e9b4a08" providerId="ADAL" clId="{233AE11F-81DA-4BD7-B476-B362A32EB71A}" dt="2024-04-05T15:24:17.699" v="2353" actId="20577"/>
          <ac:spMkLst>
            <pc:docMk/>
            <pc:sldMk cId="236814121" sldId="440"/>
            <ac:spMk id="7" creationId="{E80845D3-FB2C-1BC4-B26B-DA6BD48C49A1}"/>
          </ac:spMkLst>
        </pc:spChg>
        <pc:spChg chg="add mod">
          <ac:chgData name="Tomasz Moroń" userId="722be6c7-7b5a-4770-8a53-237b9e9b4a08" providerId="ADAL" clId="{233AE11F-81DA-4BD7-B476-B362A32EB71A}" dt="2024-04-05T15:24:32.745" v="2364" actId="20577"/>
          <ac:spMkLst>
            <pc:docMk/>
            <pc:sldMk cId="236814121" sldId="440"/>
            <ac:spMk id="8" creationId="{234D5AA7-1BEB-7825-69C6-F17A39AFC05A}"/>
          </ac:spMkLst>
        </pc:spChg>
        <pc:spChg chg="del">
          <ac:chgData name="Tomasz Moroń" userId="722be6c7-7b5a-4770-8a53-237b9e9b4a08" providerId="ADAL" clId="{233AE11F-81DA-4BD7-B476-B362A32EB71A}" dt="2024-04-05T15:23:37.881" v="2322" actId="478"/>
          <ac:spMkLst>
            <pc:docMk/>
            <pc:sldMk cId="236814121" sldId="440"/>
            <ac:spMk id="10" creationId="{B1D074B9-3E30-E58D-8BDD-0A7FBAF17073}"/>
          </ac:spMkLst>
        </pc:spChg>
        <pc:spChg chg="mod">
          <ac:chgData name="Tomasz Moroń" userId="722be6c7-7b5a-4770-8a53-237b9e9b4a08" providerId="ADAL" clId="{233AE11F-81DA-4BD7-B476-B362A32EB71A}" dt="2024-04-05T15:24:02.303" v="2345" actId="1076"/>
          <ac:spMkLst>
            <pc:docMk/>
            <pc:sldMk cId="236814121" sldId="440"/>
            <ac:spMk id="13" creationId="{1C49F33B-97C1-700F-B6AE-CE1E32EFEEF8}"/>
          </ac:spMkLst>
        </pc:spChg>
      </pc:sldChg>
      <pc:sldChg chg="add del">
        <pc:chgData name="Tomasz Moroń" userId="722be6c7-7b5a-4770-8a53-237b9e9b4a08" providerId="ADAL" clId="{233AE11F-81DA-4BD7-B476-B362A32EB71A}" dt="2024-04-05T15:26:29.387" v="2404" actId="47"/>
        <pc:sldMkLst>
          <pc:docMk/>
          <pc:sldMk cId="2964004304" sldId="441"/>
        </pc:sldMkLst>
      </pc:sldChg>
      <pc:sldChg chg="modSp add mod">
        <pc:chgData name="Tomasz Moroń" userId="722be6c7-7b5a-4770-8a53-237b9e9b4a08" providerId="ADAL" clId="{233AE11F-81DA-4BD7-B476-B362A32EB71A}" dt="2024-04-05T15:26:07.889" v="2403" actId="1076"/>
        <pc:sldMkLst>
          <pc:docMk/>
          <pc:sldMk cId="1883175999" sldId="442"/>
        </pc:sldMkLst>
        <pc:spChg chg="mod">
          <ac:chgData name="Tomasz Moroń" userId="722be6c7-7b5a-4770-8a53-237b9e9b4a08" providerId="ADAL" clId="{233AE11F-81DA-4BD7-B476-B362A32EB71A}" dt="2024-04-05T15:24:55.731" v="2374" actId="20577"/>
          <ac:spMkLst>
            <pc:docMk/>
            <pc:sldMk cId="1883175999" sldId="442"/>
            <ac:spMk id="2" creationId="{80F52F2D-E26B-E744-3C42-670DAE4D1928}"/>
          </ac:spMkLst>
        </pc:spChg>
        <pc:graphicFrameChg chg="mod modGraphic">
          <ac:chgData name="Tomasz Moroń" userId="722be6c7-7b5a-4770-8a53-237b9e9b4a08" providerId="ADAL" clId="{233AE11F-81DA-4BD7-B476-B362A32EB71A}" dt="2024-04-05T15:26:07.889" v="2403" actId="1076"/>
          <ac:graphicFrameMkLst>
            <pc:docMk/>
            <pc:sldMk cId="1883175999" sldId="442"/>
            <ac:graphicFrameMk id="4" creationId="{D89EEF82-4B1C-2FE2-37E3-990F7EA9D7DC}"/>
          </ac:graphicFrameMkLst>
        </pc:graphicFrameChg>
      </pc:sldChg>
      <pc:sldChg chg="modSp add mod">
        <pc:chgData name="Tomasz Moroń" userId="722be6c7-7b5a-4770-8a53-237b9e9b4a08" providerId="ADAL" clId="{233AE11F-81DA-4BD7-B476-B362A32EB71A}" dt="2024-04-05T15:26:40.466" v="2414" actId="20577"/>
        <pc:sldMkLst>
          <pc:docMk/>
          <pc:sldMk cId="2396569867" sldId="443"/>
        </pc:sldMkLst>
        <pc:spChg chg="mod">
          <ac:chgData name="Tomasz Moroń" userId="722be6c7-7b5a-4770-8a53-237b9e9b4a08" providerId="ADAL" clId="{233AE11F-81DA-4BD7-B476-B362A32EB71A}" dt="2024-04-05T15:26:40.466" v="2414" actId="20577"/>
          <ac:spMkLst>
            <pc:docMk/>
            <pc:sldMk cId="2396569867" sldId="443"/>
            <ac:spMk id="2" creationId="{80F52F2D-E26B-E744-3C42-670DAE4D1928}"/>
          </ac:spMkLst>
        </pc:spChg>
      </pc:sldChg>
    </pc:docChg>
  </pc:docChgLst>
  <pc:docChgLst>
    <pc:chgData name="Tomasz Moroń" userId="722be6c7-7b5a-4770-8a53-237b9e9b4a08" providerId="ADAL" clId="{045A0B3B-E604-4C34-B278-524A4423C0AB}"/>
    <pc:docChg chg="undo redo custSel addSld delSld modSld sldOrd modSection">
      <pc:chgData name="Tomasz Moroń" userId="722be6c7-7b5a-4770-8a53-237b9e9b4a08" providerId="ADAL" clId="{045A0B3B-E604-4C34-B278-524A4423C0AB}" dt="2024-04-25T06:28:39.524" v="4989" actId="478"/>
      <pc:docMkLst>
        <pc:docMk/>
      </pc:docMkLst>
      <pc:sldChg chg="modSp mod">
        <pc:chgData name="Tomasz Moroń" userId="722be6c7-7b5a-4770-8a53-237b9e9b4a08" providerId="ADAL" clId="{045A0B3B-E604-4C34-B278-524A4423C0AB}" dt="2024-04-21T11:29:09.146" v="277" actId="1076"/>
        <pc:sldMkLst>
          <pc:docMk/>
          <pc:sldMk cId="3482335799" sldId="321"/>
        </pc:sldMkLst>
        <pc:spChg chg="mod">
          <ac:chgData name="Tomasz Moroń" userId="722be6c7-7b5a-4770-8a53-237b9e9b4a08" providerId="ADAL" clId="{045A0B3B-E604-4C34-B278-524A4423C0AB}" dt="2024-04-21T11:29:06.726" v="276" actId="1076"/>
          <ac:spMkLst>
            <pc:docMk/>
            <pc:sldMk cId="3482335799" sldId="321"/>
            <ac:spMk id="5" creationId="{987AE619-7080-C199-FB79-FFC456683713}"/>
          </ac:spMkLst>
        </pc:spChg>
        <pc:spChg chg="mod">
          <ac:chgData name="Tomasz Moroń" userId="722be6c7-7b5a-4770-8a53-237b9e9b4a08" providerId="ADAL" clId="{045A0B3B-E604-4C34-B278-524A4423C0AB}" dt="2024-04-21T11:29:09.146" v="277" actId="1076"/>
          <ac:spMkLst>
            <pc:docMk/>
            <pc:sldMk cId="3482335799" sldId="321"/>
            <ac:spMk id="6" creationId="{363AED5F-5E47-53E4-B36A-E712128CF848}"/>
          </ac:spMkLst>
        </pc:spChg>
      </pc:sldChg>
      <pc:sldChg chg="delSp modSp mod">
        <pc:chgData name="Tomasz Moroń" userId="722be6c7-7b5a-4770-8a53-237b9e9b4a08" providerId="ADAL" clId="{045A0B3B-E604-4C34-B278-524A4423C0AB}" dt="2024-04-21T04:50:45.699" v="2"/>
        <pc:sldMkLst>
          <pc:docMk/>
          <pc:sldMk cId="1743980670" sldId="390"/>
        </pc:sldMkLst>
        <pc:spChg chg="del mod">
          <ac:chgData name="Tomasz Moroń" userId="722be6c7-7b5a-4770-8a53-237b9e9b4a08" providerId="ADAL" clId="{045A0B3B-E604-4C34-B278-524A4423C0AB}" dt="2024-04-21T04:50:45.699" v="2"/>
          <ac:spMkLst>
            <pc:docMk/>
            <pc:sldMk cId="1743980670" sldId="390"/>
            <ac:spMk id="5" creationId="{972F99B4-387C-492C-981A-B631058B5B82}"/>
          </ac:spMkLst>
        </pc:spChg>
      </pc:sldChg>
      <pc:sldChg chg="del">
        <pc:chgData name="Tomasz Moroń" userId="722be6c7-7b5a-4770-8a53-237b9e9b4a08" providerId="ADAL" clId="{045A0B3B-E604-4C34-B278-524A4423C0AB}" dt="2024-04-21T11:39:02.607" v="282" actId="47"/>
        <pc:sldMkLst>
          <pc:docMk/>
          <pc:sldMk cId="556169995" sldId="391"/>
        </pc:sldMkLst>
      </pc:sldChg>
      <pc:sldChg chg="modSp mod">
        <pc:chgData name="Tomasz Moroń" userId="722be6c7-7b5a-4770-8a53-237b9e9b4a08" providerId="ADAL" clId="{045A0B3B-E604-4C34-B278-524A4423C0AB}" dt="2024-04-21T11:59:03.235" v="816" actId="1076"/>
        <pc:sldMkLst>
          <pc:docMk/>
          <pc:sldMk cId="2485944917" sldId="394"/>
        </pc:sldMkLst>
        <pc:spChg chg="mod">
          <ac:chgData name="Tomasz Moroń" userId="722be6c7-7b5a-4770-8a53-237b9e9b4a08" providerId="ADAL" clId="{045A0B3B-E604-4C34-B278-524A4423C0AB}" dt="2024-04-21T11:59:03.235" v="816" actId="1076"/>
          <ac:spMkLst>
            <pc:docMk/>
            <pc:sldMk cId="2485944917" sldId="394"/>
            <ac:spMk id="3" creationId="{A33316AA-26FC-27F7-C919-E7C9D4D18A21}"/>
          </ac:spMkLst>
        </pc:spChg>
      </pc:sldChg>
      <pc:sldChg chg="modSp mod">
        <pc:chgData name="Tomasz Moroń" userId="722be6c7-7b5a-4770-8a53-237b9e9b4a08" providerId="ADAL" clId="{045A0B3B-E604-4C34-B278-524A4423C0AB}" dt="2024-04-21T12:16:29.236" v="872" actId="403"/>
        <pc:sldMkLst>
          <pc:docMk/>
          <pc:sldMk cId="593338675" sldId="395"/>
        </pc:sldMkLst>
        <pc:spChg chg="mod">
          <ac:chgData name="Tomasz Moroń" userId="722be6c7-7b5a-4770-8a53-237b9e9b4a08" providerId="ADAL" clId="{045A0B3B-E604-4C34-B278-524A4423C0AB}" dt="2024-04-21T12:16:29.236" v="872" actId="403"/>
          <ac:spMkLst>
            <pc:docMk/>
            <pc:sldMk cId="593338675" sldId="395"/>
            <ac:spMk id="3" creationId="{A33316AA-26FC-27F7-C919-E7C9D4D18A21}"/>
          </ac:spMkLst>
        </pc:spChg>
        <pc:spChg chg="mod">
          <ac:chgData name="Tomasz Moroń" userId="722be6c7-7b5a-4770-8a53-237b9e9b4a08" providerId="ADAL" clId="{045A0B3B-E604-4C34-B278-524A4423C0AB}" dt="2024-04-21T12:16:10.463" v="863" actId="255"/>
          <ac:spMkLst>
            <pc:docMk/>
            <pc:sldMk cId="593338675" sldId="395"/>
            <ac:spMk id="6" creationId="{6690E60D-CA5F-DC8A-86F2-67B81106F5AD}"/>
          </ac:spMkLst>
        </pc:spChg>
        <pc:spChg chg="mod">
          <ac:chgData name="Tomasz Moroń" userId="722be6c7-7b5a-4770-8a53-237b9e9b4a08" providerId="ADAL" clId="{045A0B3B-E604-4C34-B278-524A4423C0AB}" dt="2024-04-21T12:16:10.463" v="863" actId="255"/>
          <ac:spMkLst>
            <pc:docMk/>
            <pc:sldMk cId="593338675" sldId="395"/>
            <ac:spMk id="8" creationId="{BB167E24-5C10-ACB7-0A06-8AEFD6A01630}"/>
          </ac:spMkLst>
        </pc:spChg>
        <pc:spChg chg="mod">
          <ac:chgData name="Tomasz Moroń" userId="722be6c7-7b5a-4770-8a53-237b9e9b4a08" providerId="ADAL" clId="{045A0B3B-E604-4C34-B278-524A4423C0AB}" dt="2024-04-21T12:16:10.463" v="863" actId="255"/>
          <ac:spMkLst>
            <pc:docMk/>
            <pc:sldMk cId="593338675" sldId="395"/>
            <ac:spMk id="9" creationId="{291AA8AA-AF5A-727A-6FB5-61D9D814BF90}"/>
          </ac:spMkLst>
        </pc:spChg>
        <pc:spChg chg="mod">
          <ac:chgData name="Tomasz Moroń" userId="722be6c7-7b5a-4770-8a53-237b9e9b4a08" providerId="ADAL" clId="{045A0B3B-E604-4C34-B278-524A4423C0AB}" dt="2024-04-21T12:16:04.966" v="862" actId="255"/>
          <ac:spMkLst>
            <pc:docMk/>
            <pc:sldMk cId="593338675" sldId="395"/>
            <ac:spMk id="11" creationId="{830C21DF-3045-9C7C-C03F-F550A2F3C064}"/>
          </ac:spMkLst>
        </pc:spChg>
      </pc:sldChg>
      <pc:sldChg chg="modSp mod">
        <pc:chgData name="Tomasz Moroń" userId="722be6c7-7b5a-4770-8a53-237b9e9b4a08" providerId="ADAL" clId="{045A0B3B-E604-4C34-B278-524A4423C0AB}" dt="2024-04-21T15:02:58.959" v="1343" actId="20577"/>
        <pc:sldMkLst>
          <pc:docMk/>
          <pc:sldMk cId="2924226531" sldId="396"/>
        </pc:sldMkLst>
        <pc:spChg chg="mod">
          <ac:chgData name="Tomasz Moroń" userId="722be6c7-7b5a-4770-8a53-237b9e9b4a08" providerId="ADAL" clId="{045A0B3B-E604-4C34-B278-524A4423C0AB}" dt="2024-04-21T15:02:58.959" v="1343" actId="20577"/>
          <ac:spMkLst>
            <pc:docMk/>
            <pc:sldMk cId="2924226531" sldId="396"/>
            <ac:spMk id="2" creationId="{80F52F2D-E26B-E744-3C42-670DAE4D1928}"/>
          </ac:spMkLst>
        </pc:spChg>
        <pc:spChg chg="mod">
          <ac:chgData name="Tomasz Moroń" userId="722be6c7-7b5a-4770-8a53-237b9e9b4a08" providerId="ADAL" clId="{045A0B3B-E604-4C34-B278-524A4423C0AB}" dt="2024-04-21T12:14:49.010" v="844" actId="255"/>
          <ac:spMkLst>
            <pc:docMk/>
            <pc:sldMk cId="2924226531" sldId="396"/>
            <ac:spMk id="3" creationId="{A33316AA-26FC-27F7-C919-E7C9D4D18A21}"/>
          </ac:spMkLst>
        </pc:spChg>
        <pc:spChg chg="mod">
          <ac:chgData name="Tomasz Moroń" userId="722be6c7-7b5a-4770-8a53-237b9e9b4a08" providerId="ADAL" clId="{045A0B3B-E604-4C34-B278-524A4423C0AB}" dt="2024-04-21T12:20:05.891" v="957" actId="20577"/>
          <ac:spMkLst>
            <pc:docMk/>
            <pc:sldMk cId="2924226531" sldId="396"/>
            <ac:spMk id="5" creationId="{65A356C3-E6C1-7393-9336-461339932CF2}"/>
          </ac:spMkLst>
        </pc:spChg>
        <pc:spChg chg="mod">
          <ac:chgData name="Tomasz Moroń" userId="722be6c7-7b5a-4770-8a53-237b9e9b4a08" providerId="ADAL" clId="{045A0B3B-E604-4C34-B278-524A4423C0AB}" dt="2024-04-21T12:14:58.738" v="846" actId="255"/>
          <ac:spMkLst>
            <pc:docMk/>
            <pc:sldMk cId="2924226531" sldId="396"/>
            <ac:spMk id="10" creationId="{B1D074B9-3E30-E58D-8BDD-0A7FBAF17073}"/>
          </ac:spMkLst>
        </pc:spChg>
        <pc:spChg chg="mod">
          <ac:chgData name="Tomasz Moroń" userId="722be6c7-7b5a-4770-8a53-237b9e9b4a08" providerId="ADAL" clId="{045A0B3B-E604-4C34-B278-524A4423C0AB}" dt="2024-04-21T12:20:23.488" v="964" actId="20577"/>
          <ac:spMkLst>
            <pc:docMk/>
            <pc:sldMk cId="2924226531" sldId="396"/>
            <ac:spMk id="13" creationId="{1C49F33B-97C1-700F-B6AE-CE1E32EFEEF8}"/>
          </ac:spMkLst>
        </pc:spChg>
      </pc:sldChg>
      <pc:sldChg chg="modSp mod">
        <pc:chgData name="Tomasz Moroń" userId="722be6c7-7b5a-4770-8a53-237b9e9b4a08" providerId="ADAL" clId="{045A0B3B-E604-4C34-B278-524A4423C0AB}" dt="2024-04-21T12:15:06.469" v="847" actId="255"/>
        <pc:sldMkLst>
          <pc:docMk/>
          <pc:sldMk cId="3982558798" sldId="397"/>
        </pc:sldMkLst>
        <pc:spChg chg="mod">
          <ac:chgData name="Tomasz Moroń" userId="722be6c7-7b5a-4770-8a53-237b9e9b4a08" providerId="ADAL" clId="{045A0B3B-E604-4C34-B278-524A4423C0AB}" dt="2024-04-21T12:15:06.469" v="847" actId="255"/>
          <ac:spMkLst>
            <pc:docMk/>
            <pc:sldMk cId="3982558798" sldId="397"/>
            <ac:spMk id="2" creationId="{80F52F2D-E26B-E744-3C42-670DAE4D1928}"/>
          </ac:spMkLst>
        </pc:spChg>
        <pc:spChg chg="mod">
          <ac:chgData name="Tomasz Moroń" userId="722be6c7-7b5a-4770-8a53-237b9e9b4a08" providerId="ADAL" clId="{045A0B3B-E604-4C34-B278-524A4423C0AB}" dt="2024-04-21T12:15:06.469" v="847" actId="255"/>
          <ac:spMkLst>
            <pc:docMk/>
            <pc:sldMk cId="3982558798" sldId="397"/>
            <ac:spMk id="3" creationId="{A33316AA-26FC-27F7-C919-E7C9D4D18A21}"/>
          </ac:spMkLst>
        </pc:spChg>
      </pc:sldChg>
      <pc:sldChg chg="addSp delSp modSp mod">
        <pc:chgData name="Tomasz Moroń" userId="722be6c7-7b5a-4770-8a53-237b9e9b4a08" providerId="ADAL" clId="{045A0B3B-E604-4C34-B278-524A4423C0AB}" dt="2024-04-21T15:25:03.274" v="1391" actId="1076"/>
        <pc:sldMkLst>
          <pc:docMk/>
          <pc:sldMk cId="2675607517" sldId="402"/>
        </pc:sldMkLst>
        <pc:spChg chg="mod">
          <ac:chgData name="Tomasz Moroń" userId="722be6c7-7b5a-4770-8a53-237b9e9b4a08" providerId="ADAL" clId="{045A0B3B-E604-4C34-B278-524A4423C0AB}" dt="2024-04-21T15:09:23.447" v="1372" actId="14100"/>
          <ac:spMkLst>
            <pc:docMk/>
            <pc:sldMk cId="2675607517" sldId="402"/>
            <ac:spMk id="5" creationId="{8857E630-457B-9363-E6FA-616EAD06D53C}"/>
          </ac:spMkLst>
        </pc:spChg>
        <pc:spChg chg="add mod">
          <ac:chgData name="Tomasz Moroń" userId="722be6c7-7b5a-4770-8a53-237b9e9b4a08" providerId="ADAL" clId="{045A0B3B-E604-4C34-B278-524A4423C0AB}" dt="2024-04-21T15:24:55.159" v="1390" actId="20577"/>
          <ac:spMkLst>
            <pc:docMk/>
            <pc:sldMk cId="2675607517" sldId="402"/>
            <ac:spMk id="8" creationId="{975D24FB-1418-BB7D-6951-1DBCC416810C}"/>
          </ac:spMkLst>
        </pc:spChg>
        <pc:spChg chg="mod">
          <ac:chgData name="Tomasz Moroń" userId="722be6c7-7b5a-4770-8a53-237b9e9b4a08" providerId="ADAL" clId="{045A0B3B-E604-4C34-B278-524A4423C0AB}" dt="2024-04-21T15:25:03.274" v="1391" actId="1076"/>
          <ac:spMkLst>
            <pc:docMk/>
            <pc:sldMk cId="2675607517" sldId="402"/>
            <ac:spMk id="10" creationId="{415BD497-C163-5040-77F6-DD6A1B222E95}"/>
          </ac:spMkLst>
        </pc:spChg>
        <pc:spChg chg="mod">
          <ac:chgData name="Tomasz Moroń" userId="722be6c7-7b5a-4770-8a53-237b9e9b4a08" providerId="ADAL" clId="{045A0B3B-E604-4C34-B278-524A4423C0AB}" dt="2024-04-21T15:15:22.777" v="1381" actId="1076"/>
          <ac:spMkLst>
            <pc:docMk/>
            <pc:sldMk cId="2675607517" sldId="402"/>
            <ac:spMk id="13" creationId="{9A78F859-63D6-F6B7-4FED-E11571716F18}"/>
          </ac:spMkLst>
        </pc:spChg>
        <pc:spChg chg="del">
          <ac:chgData name="Tomasz Moroń" userId="722be6c7-7b5a-4770-8a53-237b9e9b4a08" providerId="ADAL" clId="{045A0B3B-E604-4C34-B278-524A4423C0AB}" dt="2024-04-21T15:08:55.090" v="1363" actId="478"/>
          <ac:spMkLst>
            <pc:docMk/>
            <pc:sldMk cId="2675607517" sldId="402"/>
            <ac:spMk id="15" creationId="{E2076077-10AC-1C0E-30DE-A9D596E5A599}"/>
          </ac:spMkLst>
        </pc:spChg>
        <pc:spChg chg="del">
          <ac:chgData name="Tomasz Moroń" userId="722be6c7-7b5a-4770-8a53-237b9e9b4a08" providerId="ADAL" clId="{045A0B3B-E604-4C34-B278-524A4423C0AB}" dt="2024-04-21T15:09:00.555" v="1364" actId="478"/>
          <ac:spMkLst>
            <pc:docMk/>
            <pc:sldMk cId="2675607517" sldId="402"/>
            <ac:spMk id="18" creationId="{E2B6854A-920C-1585-DC81-9FC51FE03A92}"/>
          </ac:spMkLst>
        </pc:spChg>
        <pc:picChg chg="add del">
          <ac:chgData name="Tomasz Moroń" userId="722be6c7-7b5a-4770-8a53-237b9e9b4a08" providerId="ADAL" clId="{045A0B3B-E604-4C34-B278-524A4423C0AB}" dt="2024-04-21T15:08:21.377" v="1362" actId="22"/>
          <ac:picMkLst>
            <pc:docMk/>
            <pc:sldMk cId="2675607517" sldId="402"/>
            <ac:picMk id="4" creationId="{D6B5E176-4DEF-854E-AC30-C362DCF5D95F}"/>
          </ac:picMkLst>
        </pc:picChg>
        <pc:picChg chg="add mod">
          <ac:chgData name="Tomasz Moroń" userId="722be6c7-7b5a-4770-8a53-237b9e9b4a08" providerId="ADAL" clId="{045A0B3B-E604-4C34-B278-524A4423C0AB}" dt="2024-04-21T15:09:31.570" v="1375" actId="14100"/>
          <ac:picMkLst>
            <pc:docMk/>
            <pc:sldMk cId="2675607517" sldId="402"/>
            <ac:picMk id="7" creationId="{14EA7401-35D2-1F84-4B18-0F525487B0AD}"/>
          </ac:picMkLst>
        </pc:picChg>
      </pc:sldChg>
      <pc:sldChg chg="delSp modSp mod">
        <pc:chgData name="Tomasz Moroń" userId="722be6c7-7b5a-4770-8a53-237b9e9b4a08" providerId="ADAL" clId="{045A0B3B-E604-4C34-B278-524A4423C0AB}" dt="2024-04-22T09:10:40.384" v="4550" actId="403"/>
        <pc:sldMkLst>
          <pc:docMk/>
          <pc:sldMk cId="3523998797" sldId="433"/>
        </pc:sldMkLst>
        <pc:spChg chg="mod">
          <ac:chgData name="Tomasz Moroń" userId="722be6c7-7b5a-4770-8a53-237b9e9b4a08" providerId="ADAL" clId="{045A0B3B-E604-4C34-B278-524A4423C0AB}" dt="2024-04-22T09:10:40.384" v="4550" actId="403"/>
          <ac:spMkLst>
            <pc:docMk/>
            <pc:sldMk cId="3523998797" sldId="433"/>
            <ac:spMk id="2" creationId="{80F52F2D-E26B-E744-3C42-670DAE4D1928}"/>
          </ac:spMkLst>
        </pc:spChg>
        <pc:spChg chg="mod">
          <ac:chgData name="Tomasz Moroń" userId="722be6c7-7b5a-4770-8a53-237b9e9b4a08" providerId="ADAL" clId="{045A0B3B-E604-4C34-B278-524A4423C0AB}" dt="2024-04-22T09:03:06.114" v="4452" actId="20577"/>
          <ac:spMkLst>
            <pc:docMk/>
            <pc:sldMk cId="3523998797" sldId="433"/>
            <ac:spMk id="7" creationId="{020793DE-A6D1-9A15-F8F4-C15797A127FB}"/>
          </ac:spMkLst>
        </pc:spChg>
        <pc:spChg chg="del">
          <ac:chgData name="Tomasz Moroń" userId="722be6c7-7b5a-4770-8a53-237b9e9b4a08" providerId="ADAL" clId="{045A0B3B-E604-4C34-B278-524A4423C0AB}" dt="2024-04-22T08:59:59.249" v="4408" actId="478"/>
          <ac:spMkLst>
            <pc:docMk/>
            <pc:sldMk cId="3523998797" sldId="433"/>
            <ac:spMk id="11" creationId="{830C21DF-3045-9C7C-C03F-F550A2F3C064}"/>
          </ac:spMkLst>
        </pc:spChg>
      </pc:sldChg>
      <pc:sldChg chg="modSp mod">
        <pc:chgData name="Tomasz Moroń" userId="722be6c7-7b5a-4770-8a53-237b9e9b4a08" providerId="ADAL" clId="{045A0B3B-E604-4C34-B278-524A4423C0AB}" dt="2024-04-23T08:24:57.170" v="4977" actId="20577"/>
        <pc:sldMkLst>
          <pc:docMk/>
          <pc:sldMk cId="3742048989" sldId="434"/>
        </pc:sldMkLst>
        <pc:spChg chg="mod">
          <ac:chgData name="Tomasz Moroń" userId="722be6c7-7b5a-4770-8a53-237b9e9b4a08" providerId="ADAL" clId="{045A0B3B-E604-4C34-B278-524A4423C0AB}" dt="2024-04-23T08:24:57.170" v="4977" actId="20577"/>
          <ac:spMkLst>
            <pc:docMk/>
            <pc:sldMk cId="3742048989" sldId="434"/>
            <ac:spMk id="2" creationId="{80F52F2D-E26B-E744-3C42-670DAE4D1928}"/>
          </ac:spMkLst>
        </pc:spChg>
        <pc:spChg chg="mod">
          <ac:chgData name="Tomasz Moroń" userId="722be6c7-7b5a-4770-8a53-237b9e9b4a08" providerId="ADAL" clId="{045A0B3B-E604-4C34-B278-524A4423C0AB}" dt="2024-04-22T09:06:05.966" v="4545" actId="20577"/>
          <ac:spMkLst>
            <pc:docMk/>
            <pc:sldMk cId="3742048989" sldId="434"/>
            <ac:spMk id="10" creationId="{9D1DCADD-DB2B-E00E-47C6-FD96C6D4A746}"/>
          </ac:spMkLst>
        </pc:spChg>
      </pc:sldChg>
      <pc:sldChg chg="addSp delSp modSp add mod modNotesTx">
        <pc:chgData name="Tomasz Moroń" userId="722be6c7-7b5a-4770-8a53-237b9e9b4a08" providerId="ADAL" clId="{045A0B3B-E604-4C34-B278-524A4423C0AB}" dt="2024-04-21T10:53:46.144" v="163" actId="1076"/>
        <pc:sldMkLst>
          <pc:docMk/>
          <pc:sldMk cId="1284676760" sldId="444"/>
        </pc:sldMkLst>
        <pc:spChg chg="mod">
          <ac:chgData name="Tomasz Moroń" userId="722be6c7-7b5a-4770-8a53-237b9e9b4a08" providerId="ADAL" clId="{045A0B3B-E604-4C34-B278-524A4423C0AB}" dt="2024-04-21T10:52:10.806" v="72" actId="20577"/>
          <ac:spMkLst>
            <pc:docMk/>
            <pc:sldMk cId="1284676760" sldId="444"/>
            <ac:spMk id="2" creationId="{80F52F2D-E26B-E744-3C42-670DAE4D1928}"/>
          </ac:spMkLst>
        </pc:spChg>
        <pc:spChg chg="add mod">
          <ac:chgData name="Tomasz Moroń" userId="722be6c7-7b5a-4770-8a53-237b9e9b4a08" providerId="ADAL" clId="{045A0B3B-E604-4C34-B278-524A4423C0AB}" dt="2024-04-21T10:53:46.144" v="163" actId="1076"/>
          <ac:spMkLst>
            <pc:docMk/>
            <pc:sldMk cId="1284676760" sldId="444"/>
            <ac:spMk id="3" creationId="{E0BAB805-0A72-4C5B-0A9A-B238238B5AAE}"/>
          </ac:spMkLst>
        </pc:spChg>
        <pc:spChg chg="del">
          <ac:chgData name="Tomasz Moroń" userId="722be6c7-7b5a-4770-8a53-237b9e9b4a08" providerId="ADAL" clId="{045A0B3B-E604-4C34-B278-524A4423C0AB}" dt="2024-04-21T10:51:07.846" v="6" actId="478"/>
          <ac:spMkLst>
            <pc:docMk/>
            <pc:sldMk cId="1284676760" sldId="444"/>
            <ac:spMk id="4" creationId="{E5162D0E-E5D4-9267-4A2F-CD78DB632370}"/>
          </ac:spMkLst>
        </pc:spChg>
        <pc:spChg chg="del mod">
          <ac:chgData name="Tomasz Moroń" userId="722be6c7-7b5a-4770-8a53-237b9e9b4a08" providerId="ADAL" clId="{045A0B3B-E604-4C34-B278-524A4423C0AB}" dt="2024-04-21T10:51:12.095" v="8" actId="478"/>
          <ac:spMkLst>
            <pc:docMk/>
            <pc:sldMk cId="1284676760" sldId="444"/>
            <ac:spMk id="5" creationId="{987AE619-7080-C199-FB79-FFC456683713}"/>
          </ac:spMkLst>
        </pc:spChg>
        <pc:spChg chg="del">
          <ac:chgData name="Tomasz Moroń" userId="722be6c7-7b5a-4770-8a53-237b9e9b4a08" providerId="ADAL" clId="{045A0B3B-E604-4C34-B278-524A4423C0AB}" dt="2024-04-21T10:51:14.094" v="9" actId="478"/>
          <ac:spMkLst>
            <pc:docMk/>
            <pc:sldMk cId="1284676760" sldId="444"/>
            <ac:spMk id="6" creationId="{363AED5F-5E47-53E4-B36A-E712128CF848}"/>
          </ac:spMkLst>
        </pc:spChg>
        <pc:spChg chg="mod">
          <ac:chgData name="Tomasz Moroń" userId="722be6c7-7b5a-4770-8a53-237b9e9b4a08" providerId="ADAL" clId="{045A0B3B-E604-4C34-B278-524A4423C0AB}" dt="2024-04-21T10:49:53.660" v="4"/>
          <ac:spMkLst>
            <pc:docMk/>
            <pc:sldMk cId="1284676760" sldId="444"/>
            <ac:spMk id="14" creationId="{00000000-0000-0000-0000-000000000000}"/>
          </ac:spMkLst>
        </pc:spChg>
      </pc:sldChg>
      <pc:sldChg chg="modSp add mod">
        <pc:chgData name="Tomasz Moroń" userId="722be6c7-7b5a-4770-8a53-237b9e9b4a08" providerId="ADAL" clId="{045A0B3B-E604-4C34-B278-524A4423C0AB}" dt="2024-04-21T11:21:57.671" v="272" actId="20577"/>
        <pc:sldMkLst>
          <pc:docMk/>
          <pc:sldMk cId="3640867593" sldId="445"/>
        </pc:sldMkLst>
        <pc:spChg chg="mod">
          <ac:chgData name="Tomasz Moroń" userId="722be6c7-7b5a-4770-8a53-237b9e9b4a08" providerId="ADAL" clId="{045A0B3B-E604-4C34-B278-524A4423C0AB}" dt="2024-04-21T10:54:37.823" v="166" actId="20577"/>
          <ac:spMkLst>
            <pc:docMk/>
            <pc:sldMk cId="3640867593" sldId="445"/>
            <ac:spMk id="2" creationId="{80F52F2D-E26B-E744-3C42-670DAE4D1928}"/>
          </ac:spMkLst>
        </pc:spChg>
        <pc:spChg chg="mod">
          <ac:chgData name="Tomasz Moroń" userId="722be6c7-7b5a-4770-8a53-237b9e9b4a08" providerId="ADAL" clId="{045A0B3B-E604-4C34-B278-524A4423C0AB}" dt="2024-04-21T11:21:57.671" v="272" actId="20577"/>
          <ac:spMkLst>
            <pc:docMk/>
            <pc:sldMk cId="3640867593" sldId="445"/>
            <ac:spMk id="3" creationId="{E0BAB805-0A72-4C5B-0A9A-B238238B5AAE}"/>
          </ac:spMkLst>
        </pc:spChg>
      </pc:sldChg>
      <pc:sldChg chg="addSp delSp modSp add mod ord modNotesTx">
        <pc:chgData name="Tomasz Moroń" userId="722be6c7-7b5a-4770-8a53-237b9e9b4a08" providerId="ADAL" clId="{045A0B3B-E604-4C34-B278-524A4423C0AB}" dt="2024-04-22T07:11:15.849" v="1612"/>
        <pc:sldMkLst>
          <pc:docMk/>
          <pc:sldMk cId="3306818259" sldId="446"/>
        </pc:sldMkLst>
        <pc:spChg chg="del">
          <ac:chgData name="Tomasz Moroń" userId="722be6c7-7b5a-4770-8a53-237b9e9b4a08" providerId="ADAL" clId="{045A0B3B-E604-4C34-B278-524A4423C0AB}" dt="2024-04-21T11:15:46.976" v="245" actId="478"/>
          <ac:spMkLst>
            <pc:docMk/>
            <pc:sldMk cId="3306818259" sldId="446"/>
            <ac:spMk id="2" creationId="{80F52F2D-E26B-E744-3C42-670DAE4D1928}"/>
          </ac:spMkLst>
        </pc:spChg>
        <pc:spChg chg="del">
          <ac:chgData name="Tomasz Moroń" userId="722be6c7-7b5a-4770-8a53-237b9e9b4a08" providerId="ADAL" clId="{045A0B3B-E604-4C34-B278-524A4423C0AB}" dt="2024-04-21T11:15:45.818" v="244" actId="478"/>
          <ac:spMkLst>
            <pc:docMk/>
            <pc:sldMk cId="3306818259" sldId="446"/>
            <ac:spMk id="3" creationId="{E0BAB805-0A72-4C5B-0A9A-B238238B5AAE}"/>
          </ac:spMkLst>
        </pc:spChg>
        <pc:picChg chg="add del mod">
          <ac:chgData name="Tomasz Moroń" userId="722be6c7-7b5a-4770-8a53-237b9e9b4a08" providerId="ADAL" clId="{045A0B3B-E604-4C34-B278-524A4423C0AB}" dt="2024-04-21T11:20:28.164" v="255" actId="478"/>
          <ac:picMkLst>
            <pc:docMk/>
            <pc:sldMk cId="3306818259" sldId="446"/>
            <ac:picMk id="5" creationId="{A5737929-165B-D179-7C7E-E800F22F1E2B}"/>
          </ac:picMkLst>
        </pc:picChg>
        <pc:picChg chg="add del mod">
          <ac:chgData name="Tomasz Moroń" userId="722be6c7-7b5a-4770-8a53-237b9e9b4a08" providerId="ADAL" clId="{045A0B3B-E604-4C34-B278-524A4423C0AB}" dt="2024-04-21T11:20:42.686" v="260" actId="478"/>
          <ac:picMkLst>
            <pc:docMk/>
            <pc:sldMk cId="3306818259" sldId="446"/>
            <ac:picMk id="7" creationId="{C39A6948-3111-746C-84D2-82E28FF52888}"/>
          </ac:picMkLst>
        </pc:picChg>
        <pc:picChg chg="add mod">
          <ac:chgData name="Tomasz Moroń" userId="722be6c7-7b5a-4770-8a53-237b9e9b4a08" providerId="ADAL" clId="{045A0B3B-E604-4C34-B278-524A4423C0AB}" dt="2024-04-21T11:21:18.414" v="269" actId="1076"/>
          <ac:picMkLst>
            <pc:docMk/>
            <pc:sldMk cId="3306818259" sldId="446"/>
            <ac:picMk id="9" creationId="{4F9D9772-9582-6B21-A470-158AABCAF155}"/>
          </ac:picMkLst>
        </pc:picChg>
      </pc:sldChg>
      <pc:sldChg chg="delSp modSp add mod">
        <pc:chgData name="Tomasz Moroń" userId="722be6c7-7b5a-4770-8a53-237b9e9b4a08" providerId="ADAL" clId="{045A0B3B-E604-4C34-B278-524A4423C0AB}" dt="2024-04-21T11:21:23.415" v="270" actId="1076"/>
        <pc:sldMkLst>
          <pc:docMk/>
          <pc:sldMk cId="1733156221" sldId="447"/>
        </pc:sldMkLst>
        <pc:picChg chg="mod">
          <ac:chgData name="Tomasz Moroń" userId="722be6c7-7b5a-4770-8a53-237b9e9b4a08" providerId="ADAL" clId="{045A0B3B-E604-4C34-B278-524A4423C0AB}" dt="2024-04-21T11:21:23.415" v="270" actId="1076"/>
          <ac:picMkLst>
            <pc:docMk/>
            <pc:sldMk cId="1733156221" sldId="447"/>
            <ac:picMk id="5" creationId="{A5737929-165B-D179-7C7E-E800F22F1E2B}"/>
          </ac:picMkLst>
        </pc:picChg>
        <pc:picChg chg="del">
          <ac:chgData name="Tomasz Moroń" userId="722be6c7-7b5a-4770-8a53-237b9e9b4a08" providerId="ADAL" clId="{045A0B3B-E604-4C34-B278-524A4423C0AB}" dt="2024-04-21T11:20:45.390" v="261" actId="478"/>
          <ac:picMkLst>
            <pc:docMk/>
            <pc:sldMk cId="1733156221" sldId="447"/>
            <ac:picMk id="7" creationId="{C39A6948-3111-746C-84D2-82E28FF52888}"/>
          </ac:picMkLst>
        </pc:picChg>
      </pc:sldChg>
      <pc:sldChg chg="delSp modSp add mod">
        <pc:chgData name="Tomasz Moroń" userId="722be6c7-7b5a-4770-8a53-237b9e9b4a08" providerId="ADAL" clId="{045A0B3B-E604-4C34-B278-524A4423C0AB}" dt="2024-04-21T11:21:27.157" v="271" actId="1076"/>
        <pc:sldMkLst>
          <pc:docMk/>
          <pc:sldMk cId="578978339" sldId="448"/>
        </pc:sldMkLst>
        <pc:picChg chg="del">
          <ac:chgData name="Tomasz Moroń" userId="722be6c7-7b5a-4770-8a53-237b9e9b4a08" providerId="ADAL" clId="{045A0B3B-E604-4C34-B278-524A4423C0AB}" dt="2024-04-21T11:20:47.295" v="262" actId="478"/>
          <ac:picMkLst>
            <pc:docMk/>
            <pc:sldMk cId="578978339" sldId="448"/>
            <ac:picMk id="5" creationId="{A5737929-165B-D179-7C7E-E800F22F1E2B}"/>
          </ac:picMkLst>
        </pc:picChg>
        <pc:picChg chg="mod">
          <ac:chgData name="Tomasz Moroń" userId="722be6c7-7b5a-4770-8a53-237b9e9b4a08" providerId="ADAL" clId="{045A0B3B-E604-4C34-B278-524A4423C0AB}" dt="2024-04-21T11:21:27.157" v="271" actId="1076"/>
          <ac:picMkLst>
            <pc:docMk/>
            <pc:sldMk cId="578978339" sldId="448"/>
            <ac:picMk id="7" creationId="{C39A6948-3111-746C-84D2-82E28FF52888}"/>
          </ac:picMkLst>
        </pc:picChg>
      </pc:sldChg>
      <pc:sldChg chg="add ord">
        <pc:chgData name="Tomasz Moroń" userId="722be6c7-7b5a-4770-8a53-237b9e9b4a08" providerId="ADAL" clId="{045A0B3B-E604-4C34-B278-524A4423C0AB}" dt="2024-04-21T11:34:31.956" v="281"/>
        <pc:sldMkLst>
          <pc:docMk/>
          <pc:sldMk cId="4156435103" sldId="449"/>
        </pc:sldMkLst>
      </pc:sldChg>
      <pc:sldChg chg="addSp delSp modSp add mod modNotesTx">
        <pc:chgData name="Tomasz Moroń" userId="722be6c7-7b5a-4770-8a53-237b9e9b4a08" providerId="ADAL" clId="{045A0B3B-E604-4C34-B278-524A4423C0AB}" dt="2024-04-21T11:51:27.942" v="688" actId="120"/>
        <pc:sldMkLst>
          <pc:docMk/>
          <pc:sldMk cId="3079166989" sldId="450"/>
        </pc:sldMkLst>
        <pc:spChg chg="mod">
          <ac:chgData name="Tomasz Moroń" userId="722be6c7-7b5a-4770-8a53-237b9e9b4a08" providerId="ADAL" clId="{045A0B3B-E604-4C34-B278-524A4423C0AB}" dt="2024-04-21T11:43:25.334" v="506" actId="20577"/>
          <ac:spMkLst>
            <pc:docMk/>
            <pc:sldMk cId="3079166989" sldId="450"/>
            <ac:spMk id="2" creationId="{80F52F2D-E26B-E744-3C42-670DAE4D1928}"/>
          </ac:spMkLst>
        </pc:spChg>
        <pc:spChg chg="add mod">
          <ac:chgData name="Tomasz Moroń" userId="722be6c7-7b5a-4770-8a53-237b9e9b4a08" providerId="ADAL" clId="{045A0B3B-E604-4C34-B278-524A4423C0AB}" dt="2024-04-21T11:43:30.578" v="507" actId="1076"/>
          <ac:spMkLst>
            <pc:docMk/>
            <pc:sldMk cId="3079166989" sldId="450"/>
            <ac:spMk id="3" creationId="{5196ED39-8048-0785-DE21-240E56247353}"/>
          </ac:spMkLst>
        </pc:spChg>
        <pc:spChg chg="add mod">
          <ac:chgData name="Tomasz Moroń" userId="722be6c7-7b5a-4770-8a53-237b9e9b4a08" providerId="ADAL" clId="{045A0B3B-E604-4C34-B278-524A4423C0AB}" dt="2024-04-21T11:43:30.578" v="507" actId="1076"/>
          <ac:spMkLst>
            <pc:docMk/>
            <pc:sldMk cId="3079166989" sldId="450"/>
            <ac:spMk id="4" creationId="{D5E35623-1D88-36BF-4EB2-9AF9A0BFAFC0}"/>
          </ac:spMkLst>
        </pc:spChg>
        <pc:spChg chg="mod">
          <ac:chgData name="Tomasz Moroń" userId="722be6c7-7b5a-4770-8a53-237b9e9b4a08" providerId="ADAL" clId="{045A0B3B-E604-4C34-B278-524A4423C0AB}" dt="2024-04-21T11:43:30.578" v="507" actId="1076"/>
          <ac:spMkLst>
            <pc:docMk/>
            <pc:sldMk cId="3079166989" sldId="450"/>
            <ac:spMk id="5" creationId="{987AE619-7080-C199-FB79-FFC456683713}"/>
          </ac:spMkLst>
        </pc:spChg>
        <pc:spChg chg="del">
          <ac:chgData name="Tomasz Moroń" userId="722be6c7-7b5a-4770-8a53-237b9e9b4a08" providerId="ADAL" clId="{045A0B3B-E604-4C34-B278-524A4423C0AB}" dt="2024-04-21T11:40:21.522" v="313" actId="478"/>
          <ac:spMkLst>
            <pc:docMk/>
            <pc:sldMk cId="3079166989" sldId="450"/>
            <ac:spMk id="6" creationId="{363AED5F-5E47-53E4-B36A-E712128CF848}"/>
          </ac:spMkLst>
        </pc:spChg>
        <pc:spChg chg="add mod">
          <ac:chgData name="Tomasz Moroń" userId="722be6c7-7b5a-4770-8a53-237b9e9b4a08" providerId="ADAL" clId="{045A0B3B-E604-4C34-B278-524A4423C0AB}" dt="2024-04-21T11:44:05.242" v="510" actId="14100"/>
          <ac:spMkLst>
            <pc:docMk/>
            <pc:sldMk cId="3079166989" sldId="450"/>
            <ac:spMk id="7" creationId="{C85A6A78-48EA-C241-AF1F-73614E432EEC}"/>
          </ac:spMkLst>
        </pc:spChg>
        <pc:spChg chg="add mod">
          <ac:chgData name="Tomasz Moroń" userId="722be6c7-7b5a-4770-8a53-237b9e9b4a08" providerId="ADAL" clId="{045A0B3B-E604-4C34-B278-524A4423C0AB}" dt="2024-04-21T11:50:28.554" v="642" actId="1076"/>
          <ac:spMkLst>
            <pc:docMk/>
            <pc:sldMk cId="3079166989" sldId="450"/>
            <ac:spMk id="8" creationId="{7348DA84-56CA-96C9-3737-684868200321}"/>
          </ac:spMkLst>
        </pc:spChg>
        <pc:spChg chg="add mod">
          <ac:chgData name="Tomasz Moroń" userId="722be6c7-7b5a-4770-8a53-237b9e9b4a08" providerId="ADAL" clId="{045A0B3B-E604-4C34-B278-524A4423C0AB}" dt="2024-04-21T11:50:30.889" v="643" actId="1076"/>
          <ac:spMkLst>
            <pc:docMk/>
            <pc:sldMk cId="3079166989" sldId="450"/>
            <ac:spMk id="9" creationId="{1528FC7F-2918-7A27-38E8-61D99EFAA914}"/>
          </ac:spMkLst>
        </pc:spChg>
        <pc:spChg chg="add mod">
          <ac:chgData name="Tomasz Moroń" userId="722be6c7-7b5a-4770-8a53-237b9e9b4a08" providerId="ADAL" clId="{045A0B3B-E604-4C34-B278-524A4423C0AB}" dt="2024-04-21T11:51:27.942" v="688" actId="120"/>
          <ac:spMkLst>
            <pc:docMk/>
            <pc:sldMk cId="3079166989" sldId="450"/>
            <ac:spMk id="10" creationId="{75475A46-2820-75ED-BCFC-30A94CEEFB8F}"/>
          </ac:spMkLst>
        </pc:spChg>
        <pc:spChg chg="mod">
          <ac:chgData name="Tomasz Moroń" userId="722be6c7-7b5a-4770-8a53-237b9e9b4a08" providerId="ADAL" clId="{045A0B3B-E604-4C34-B278-524A4423C0AB}" dt="2024-04-21T11:39:38.436" v="286" actId="6549"/>
          <ac:spMkLst>
            <pc:docMk/>
            <pc:sldMk cId="3079166989" sldId="450"/>
            <ac:spMk id="14" creationId="{00000000-0000-0000-0000-000000000000}"/>
          </ac:spMkLst>
        </pc:spChg>
      </pc:sldChg>
      <pc:sldChg chg="add del">
        <pc:chgData name="Tomasz Moroń" userId="722be6c7-7b5a-4770-8a53-237b9e9b4a08" providerId="ADAL" clId="{045A0B3B-E604-4C34-B278-524A4423C0AB}" dt="2024-04-21T11:39:30.159" v="284" actId="2890"/>
        <pc:sldMkLst>
          <pc:docMk/>
          <pc:sldMk cId="3489524741" sldId="450"/>
        </pc:sldMkLst>
      </pc:sldChg>
      <pc:sldChg chg="addSp delSp modSp add mod">
        <pc:chgData name="Tomasz Moroń" userId="722be6c7-7b5a-4770-8a53-237b9e9b4a08" providerId="ADAL" clId="{045A0B3B-E604-4C34-B278-524A4423C0AB}" dt="2024-04-21T11:57:26.983" v="815" actId="20577"/>
        <pc:sldMkLst>
          <pc:docMk/>
          <pc:sldMk cId="45729270" sldId="451"/>
        </pc:sldMkLst>
        <pc:spChg chg="mod">
          <ac:chgData name="Tomasz Moroń" userId="722be6c7-7b5a-4770-8a53-237b9e9b4a08" providerId="ADAL" clId="{045A0B3B-E604-4C34-B278-524A4423C0AB}" dt="2024-04-21T11:51:50.167" v="698" actId="20577"/>
          <ac:spMkLst>
            <pc:docMk/>
            <pc:sldMk cId="45729270" sldId="451"/>
            <ac:spMk id="2" creationId="{80F52F2D-E26B-E744-3C42-670DAE4D1928}"/>
          </ac:spMkLst>
        </pc:spChg>
        <pc:spChg chg="mod">
          <ac:chgData name="Tomasz Moroń" userId="722be6c7-7b5a-4770-8a53-237b9e9b4a08" providerId="ADAL" clId="{045A0B3B-E604-4C34-B278-524A4423C0AB}" dt="2024-04-21T11:54:14.230" v="767" actId="403"/>
          <ac:spMkLst>
            <pc:docMk/>
            <pc:sldMk cId="45729270" sldId="451"/>
            <ac:spMk id="3" creationId="{5196ED39-8048-0785-DE21-240E56247353}"/>
          </ac:spMkLst>
        </pc:spChg>
        <pc:spChg chg="mod">
          <ac:chgData name="Tomasz Moroń" userId="722be6c7-7b5a-4770-8a53-237b9e9b4a08" providerId="ADAL" clId="{045A0B3B-E604-4C34-B278-524A4423C0AB}" dt="2024-04-21T11:52:51.079" v="714" actId="1076"/>
          <ac:spMkLst>
            <pc:docMk/>
            <pc:sldMk cId="45729270" sldId="451"/>
            <ac:spMk id="4" creationId="{D5E35623-1D88-36BF-4EB2-9AF9A0BFAFC0}"/>
          </ac:spMkLst>
        </pc:spChg>
        <pc:spChg chg="mod">
          <ac:chgData name="Tomasz Moroń" userId="722be6c7-7b5a-4770-8a53-237b9e9b4a08" providerId="ADAL" clId="{045A0B3B-E604-4C34-B278-524A4423C0AB}" dt="2024-04-21T11:52:21.385" v="712" actId="20577"/>
          <ac:spMkLst>
            <pc:docMk/>
            <pc:sldMk cId="45729270" sldId="451"/>
            <ac:spMk id="5" creationId="{987AE619-7080-C199-FB79-FFC456683713}"/>
          </ac:spMkLst>
        </pc:spChg>
        <pc:spChg chg="add mod">
          <ac:chgData name="Tomasz Moroń" userId="722be6c7-7b5a-4770-8a53-237b9e9b4a08" providerId="ADAL" clId="{045A0B3B-E604-4C34-B278-524A4423C0AB}" dt="2024-04-21T11:55:50.992" v="787" actId="20577"/>
          <ac:spMkLst>
            <pc:docMk/>
            <pc:sldMk cId="45729270" sldId="451"/>
            <ac:spMk id="6" creationId="{B23DFF10-AF9F-2984-1B38-203F07D2C51F}"/>
          </ac:spMkLst>
        </pc:spChg>
        <pc:spChg chg="mod">
          <ac:chgData name="Tomasz Moroń" userId="722be6c7-7b5a-4770-8a53-237b9e9b4a08" providerId="ADAL" clId="{045A0B3B-E604-4C34-B278-524A4423C0AB}" dt="2024-04-21T11:57:26.983" v="815" actId="20577"/>
          <ac:spMkLst>
            <pc:docMk/>
            <pc:sldMk cId="45729270" sldId="451"/>
            <ac:spMk id="7" creationId="{C85A6A78-48EA-C241-AF1F-73614E432EEC}"/>
          </ac:spMkLst>
        </pc:spChg>
        <pc:spChg chg="del">
          <ac:chgData name="Tomasz Moroń" userId="722be6c7-7b5a-4770-8a53-237b9e9b4a08" providerId="ADAL" clId="{045A0B3B-E604-4C34-B278-524A4423C0AB}" dt="2024-04-21T11:55:21.628" v="768" actId="478"/>
          <ac:spMkLst>
            <pc:docMk/>
            <pc:sldMk cId="45729270" sldId="451"/>
            <ac:spMk id="8" creationId="{7348DA84-56CA-96C9-3737-684868200321}"/>
          </ac:spMkLst>
        </pc:spChg>
        <pc:spChg chg="mod">
          <ac:chgData name="Tomasz Moroń" userId="722be6c7-7b5a-4770-8a53-237b9e9b4a08" providerId="ADAL" clId="{045A0B3B-E604-4C34-B278-524A4423C0AB}" dt="2024-04-21T11:55:57.678" v="788" actId="1076"/>
          <ac:spMkLst>
            <pc:docMk/>
            <pc:sldMk cId="45729270" sldId="451"/>
            <ac:spMk id="9" creationId="{1528FC7F-2918-7A27-38E8-61D99EFAA914}"/>
          </ac:spMkLst>
        </pc:spChg>
        <pc:spChg chg="mod">
          <ac:chgData name="Tomasz Moroń" userId="722be6c7-7b5a-4770-8a53-237b9e9b4a08" providerId="ADAL" clId="{045A0B3B-E604-4C34-B278-524A4423C0AB}" dt="2024-04-21T11:56:50.114" v="803"/>
          <ac:spMkLst>
            <pc:docMk/>
            <pc:sldMk cId="45729270" sldId="451"/>
            <ac:spMk id="10" creationId="{75475A46-2820-75ED-BCFC-30A94CEEFB8F}"/>
          </ac:spMkLst>
        </pc:spChg>
      </pc:sldChg>
      <pc:sldChg chg="delSp modSp add mod">
        <pc:chgData name="Tomasz Moroń" userId="722be6c7-7b5a-4770-8a53-237b9e9b4a08" providerId="ADAL" clId="{045A0B3B-E604-4C34-B278-524A4423C0AB}" dt="2024-04-21T12:18:43.545" v="919" actId="16959"/>
        <pc:sldMkLst>
          <pc:docMk/>
          <pc:sldMk cId="2089718747" sldId="452"/>
        </pc:sldMkLst>
        <pc:spChg chg="mod">
          <ac:chgData name="Tomasz Moroń" userId="722be6c7-7b5a-4770-8a53-237b9e9b4a08" providerId="ADAL" clId="{045A0B3B-E604-4C34-B278-524A4423C0AB}" dt="2024-04-21T12:18:06.495" v="892" actId="20577"/>
          <ac:spMkLst>
            <pc:docMk/>
            <pc:sldMk cId="2089718747" sldId="452"/>
            <ac:spMk id="3" creationId="{A33316AA-26FC-27F7-C919-E7C9D4D18A21}"/>
          </ac:spMkLst>
        </pc:spChg>
        <pc:spChg chg="del">
          <ac:chgData name="Tomasz Moroń" userId="722be6c7-7b5a-4770-8a53-237b9e9b4a08" providerId="ADAL" clId="{045A0B3B-E604-4C34-B278-524A4423C0AB}" dt="2024-04-21T12:18:10.848" v="893" actId="478"/>
          <ac:spMkLst>
            <pc:docMk/>
            <pc:sldMk cId="2089718747" sldId="452"/>
            <ac:spMk id="6" creationId="{6690E60D-CA5F-DC8A-86F2-67B81106F5AD}"/>
          </ac:spMkLst>
        </pc:spChg>
        <pc:spChg chg="mod">
          <ac:chgData name="Tomasz Moroń" userId="722be6c7-7b5a-4770-8a53-237b9e9b4a08" providerId="ADAL" clId="{045A0B3B-E604-4C34-B278-524A4423C0AB}" dt="2024-04-21T12:18:43.545" v="919" actId="16959"/>
          <ac:spMkLst>
            <pc:docMk/>
            <pc:sldMk cId="2089718747" sldId="452"/>
            <ac:spMk id="8" creationId="{BB167E24-5C10-ACB7-0A06-8AEFD6A01630}"/>
          </ac:spMkLst>
        </pc:spChg>
        <pc:spChg chg="del">
          <ac:chgData name="Tomasz Moroń" userId="722be6c7-7b5a-4770-8a53-237b9e9b4a08" providerId="ADAL" clId="{045A0B3B-E604-4C34-B278-524A4423C0AB}" dt="2024-04-21T12:18:14.015" v="894" actId="478"/>
          <ac:spMkLst>
            <pc:docMk/>
            <pc:sldMk cId="2089718747" sldId="452"/>
            <ac:spMk id="9" creationId="{291AA8AA-AF5A-727A-6FB5-61D9D814BF90}"/>
          </ac:spMkLst>
        </pc:spChg>
        <pc:spChg chg="del">
          <ac:chgData name="Tomasz Moroń" userId="722be6c7-7b5a-4770-8a53-237b9e9b4a08" providerId="ADAL" clId="{045A0B3B-E604-4C34-B278-524A4423C0AB}" dt="2024-04-21T12:18:15.391" v="895" actId="478"/>
          <ac:spMkLst>
            <pc:docMk/>
            <pc:sldMk cId="2089718747" sldId="452"/>
            <ac:spMk id="11" creationId="{830C21DF-3045-9C7C-C03F-F550A2F3C064}"/>
          </ac:spMkLst>
        </pc:spChg>
      </pc:sldChg>
      <pc:sldChg chg="delSp modSp add del mod">
        <pc:chgData name="Tomasz Moroń" userId="722be6c7-7b5a-4770-8a53-237b9e9b4a08" providerId="ADAL" clId="{045A0B3B-E604-4C34-B278-524A4423C0AB}" dt="2024-04-21T15:04:05.610" v="1359" actId="47"/>
        <pc:sldMkLst>
          <pc:docMk/>
          <pc:sldMk cId="672810600" sldId="453"/>
        </pc:sldMkLst>
        <pc:spChg chg="mod">
          <ac:chgData name="Tomasz Moroń" userId="722be6c7-7b5a-4770-8a53-237b9e9b4a08" providerId="ADAL" clId="{045A0B3B-E604-4C34-B278-524A4423C0AB}" dt="2024-04-21T15:03:11.168" v="1348" actId="113"/>
          <ac:spMkLst>
            <pc:docMk/>
            <pc:sldMk cId="672810600" sldId="453"/>
            <ac:spMk id="2" creationId="{80F52F2D-E26B-E744-3C42-670DAE4D1928}"/>
          </ac:spMkLst>
        </pc:spChg>
        <pc:spChg chg="del mod">
          <ac:chgData name="Tomasz Moroń" userId="722be6c7-7b5a-4770-8a53-237b9e9b4a08" providerId="ADAL" clId="{045A0B3B-E604-4C34-B278-524A4423C0AB}" dt="2024-04-21T15:03:36.808" v="1351" actId="21"/>
          <ac:spMkLst>
            <pc:docMk/>
            <pc:sldMk cId="672810600" sldId="453"/>
            <ac:spMk id="5" creationId="{65A356C3-E6C1-7393-9336-461339932CF2}"/>
          </ac:spMkLst>
        </pc:spChg>
        <pc:spChg chg="mod">
          <ac:chgData name="Tomasz Moroń" userId="722be6c7-7b5a-4770-8a53-237b9e9b4a08" providerId="ADAL" clId="{045A0B3B-E604-4C34-B278-524A4423C0AB}" dt="2024-04-21T15:03:58.131" v="1357" actId="21"/>
          <ac:spMkLst>
            <pc:docMk/>
            <pc:sldMk cId="672810600" sldId="453"/>
            <ac:spMk id="13" creationId="{1C49F33B-97C1-700F-B6AE-CE1E32EFEEF8}"/>
          </ac:spMkLst>
        </pc:spChg>
      </pc:sldChg>
      <pc:sldChg chg="addSp delSp modSp add mod">
        <pc:chgData name="Tomasz Moroń" userId="722be6c7-7b5a-4770-8a53-237b9e9b4a08" providerId="ADAL" clId="{045A0B3B-E604-4C34-B278-524A4423C0AB}" dt="2024-04-21T14:48:20.448" v="1144" actId="14100"/>
        <pc:sldMkLst>
          <pc:docMk/>
          <pc:sldMk cId="2088605279" sldId="454"/>
        </pc:sldMkLst>
        <pc:spChg chg="add mod">
          <ac:chgData name="Tomasz Moroń" userId="722be6c7-7b5a-4770-8a53-237b9e9b4a08" providerId="ADAL" clId="{045A0B3B-E604-4C34-B278-524A4423C0AB}" dt="2024-04-21T14:48:20.448" v="1144" actId="14100"/>
          <ac:spMkLst>
            <pc:docMk/>
            <pc:sldMk cId="2088605279" sldId="454"/>
            <ac:spMk id="2" creationId="{01933D29-8BCC-B412-9576-296893DF6909}"/>
          </ac:spMkLst>
        </pc:spChg>
        <pc:spChg chg="del">
          <ac:chgData name="Tomasz Moroń" userId="722be6c7-7b5a-4770-8a53-237b9e9b4a08" providerId="ADAL" clId="{045A0B3B-E604-4C34-B278-524A4423C0AB}" dt="2024-04-21T12:23:21.664" v="987" actId="478"/>
          <ac:spMkLst>
            <pc:docMk/>
            <pc:sldMk cId="2088605279" sldId="454"/>
            <ac:spMk id="2" creationId="{80F52F2D-E26B-E744-3C42-670DAE4D1928}"/>
          </ac:spMkLst>
        </pc:spChg>
        <pc:spChg chg="del">
          <ac:chgData name="Tomasz Moroń" userId="722be6c7-7b5a-4770-8a53-237b9e9b4a08" providerId="ADAL" clId="{045A0B3B-E604-4C34-B278-524A4423C0AB}" dt="2024-04-21T12:20:38.289" v="966" actId="478"/>
          <ac:spMkLst>
            <pc:docMk/>
            <pc:sldMk cId="2088605279" sldId="454"/>
            <ac:spMk id="3" creationId="{A33316AA-26FC-27F7-C919-E7C9D4D18A21}"/>
          </ac:spMkLst>
        </pc:spChg>
        <pc:spChg chg="add mod">
          <ac:chgData name="Tomasz Moroń" userId="722be6c7-7b5a-4770-8a53-237b9e9b4a08" providerId="ADAL" clId="{045A0B3B-E604-4C34-B278-524A4423C0AB}" dt="2024-04-21T12:22:49.234" v="984" actId="20577"/>
          <ac:spMkLst>
            <pc:docMk/>
            <pc:sldMk cId="2088605279" sldId="454"/>
            <ac:spMk id="4" creationId="{20DEEA23-BD6C-A391-8D2E-3367AB16B029}"/>
          </ac:spMkLst>
        </pc:spChg>
        <pc:spChg chg="mod">
          <ac:chgData name="Tomasz Moroń" userId="722be6c7-7b5a-4770-8a53-237b9e9b4a08" providerId="ADAL" clId="{045A0B3B-E604-4C34-B278-524A4423C0AB}" dt="2024-04-21T12:21:22.699" v="968" actId="1076"/>
          <ac:spMkLst>
            <pc:docMk/>
            <pc:sldMk cId="2088605279" sldId="454"/>
            <ac:spMk id="5" creationId="{65A356C3-E6C1-7393-9336-461339932CF2}"/>
          </ac:spMkLst>
        </pc:spChg>
        <pc:spChg chg="add mod">
          <ac:chgData name="Tomasz Moroń" userId="722be6c7-7b5a-4770-8a53-237b9e9b4a08" providerId="ADAL" clId="{045A0B3B-E604-4C34-B278-524A4423C0AB}" dt="2024-04-21T12:24:51.891" v="1027" actId="1076"/>
          <ac:spMkLst>
            <pc:docMk/>
            <pc:sldMk cId="2088605279" sldId="454"/>
            <ac:spMk id="6" creationId="{87D50AAD-FCCC-900B-3FF7-76AAFF62D849}"/>
          </ac:spMkLst>
        </pc:spChg>
        <pc:spChg chg="add mod">
          <ac:chgData name="Tomasz Moroń" userId="722be6c7-7b5a-4770-8a53-237b9e9b4a08" providerId="ADAL" clId="{045A0B3B-E604-4C34-B278-524A4423C0AB}" dt="2024-04-21T12:25:10.241" v="1058" actId="1076"/>
          <ac:spMkLst>
            <pc:docMk/>
            <pc:sldMk cId="2088605279" sldId="454"/>
            <ac:spMk id="7" creationId="{F10C6848-2B2D-9DA7-CD9C-E1980FE4E8F6}"/>
          </ac:spMkLst>
        </pc:spChg>
        <pc:spChg chg="add mod">
          <ac:chgData name="Tomasz Moroń" userId="722be6c7-7b5a-4770-8a53-237b9e9b4a08" providerId="ADAL" clId="{045A0B3B-E604-4C34-B278-524A4423C0AB}" dt="2024-04-21T12:25:54.802" v="1074" actId="20577"/>
          <ac:spMkLst>
            <pc:docMk/>
            <pc:sldMk cId="2088605279" sldId="454"/>
            <ac:spMk id="8" creationId="{B26F7ADD-80A8-7079-BD33-D7A5EB3F4BB2}"/>
          </ac:spMkLst>
        </pc:spChg>
        <pc:spChg chg="add mod">
          <ac:chgData name="Tomasz Moroń" userId="722be6c7-7b5a-4770-8a53-237b9e9b4a08" providerId="ADAL" clId="{045A0B3B-E604-4C34-B278-524A4423C0AB}" dt="2024-04-21T12:26:01.613" v="1075" actId="571"/>
          <ac:spMkLst>
            <pc:docMk/>
            <pc:sldMk cId="2088605279" sldId="454"/>
            <ac:spMk id="9" creationId="{86C54624-0B2D-0B22-2200-79EAD4AC9E7A}"/>
          </ac:spMkLst>
        </pc:spChg>
        <pc:spChg chg="mod">
          <ac:chgData name="Tomasz Moroń" userId="722be6c7-7b5a-4770-8a53-237b9e9b4a08" providerId="ADAL" clId="{045A0B3B-E604-4C34-B278-524A4423C0AB}" dt="2024-04-21T12:24:15.916" v="1025" actId="120"/>
          <ac:spMkLst>
            <pc:docMk/>
            <pc:sldMk cId="2088605279" sldId="454"/>
            <ac:spMk id="10" creationId="{B1D074B9-3E30-E58D-8BDD-0A7FBAF17073}"/>
          </ac:spMkLst>
        </pc:spChg>
        <pc:spChg chg="add mod">
          <ac:chgData name="Tomasz Moroń" userId="722be6c7-7b5a-4770-8a53-237b9e9b4a08" providerId="ADAL" clId="{045A0B3B-E604-4C34-B278-524A4423C0AB}" dt="2024-04-21T12:26:40.764" v="1083" actId="20577"/>
          <ac:spMkLst>
            <pc:docMk/>
            <pc:sldMk cId="2088605279" sldId="454"/>
            <ac:spMk id="11" creationId="{0E4E7F0D-5B75-669E-87CB-6585730DD68C}"/>
          </ac:spMkLst>
        </pc:spChg>
        <pc:spChg chg="mod">
          <ac:chgData name="Tomasz Moroń" userId="722be6c7-7b5a-4770-8a53-237b9e9b4a08" providerId="ADAL" clId="{045A0B3B-E604-4C34-B278-524A4423C0AB}" dt="2024-04-21T12:21:25.474" v="969" actId="1076"/>
          <ac:spMkLst>
            <pc:docMk/>
            <pc:sldMk cId="2088605279" sldId="454"/>
            <ac:spMk id="13" creationId="{1C49F33B-97C1-700F-B6AE-CE1E32EFEEF8}"/>
          </ac:spMkLst>
        </pc:spChg>
      </pc:sldChg>
      <pc:sldChg chg="addSp delSp modSp add mod">
        <pc:chgData name="Tomasz Moroń" userId="722be6c7-7b5a-4770-8a53-237b9e9b4a08" providerId="ADAL" clId="{045A0B3B-E604-4C34-B278-524A4423C0AB}" dt="2024-04-22T11:47:26.579" v="4975"/>
        <pc:sldMkLst>
          <pc:docMk/>
          <pc:sldMk cId="2693719765" sldId="455"/>
        </pc:sldMkLst>
        <pc:spChg chg="del">
          <ac:chgData name="Tomasz Moroń" userId="722be6c7-7b5a-4770-8a53-237b9e9b4a08" providerId="ADAL" clId="{045A0B3B-E604-4C34-B278-524A4423C0AB}" dt="2024-04-21T14:49:07.328" v="1148" actId="478"/>
          <ac:spMkLst>
            <pc:docMk/>
            <pc:sldMk cId="2693719765" sldId="455"/>
            <ac:spMk id="2" creationId="{01933D29-8BCC-B412-9576-296893DF6909}"/>
          </ac:spMkLst>
        </pc:spChg>
        <pc:spChg chg="del mod">
          <ac:chgData name="Tomasz Moroń" userId="722be6c7-7b5a-4770-8a53-237b9e9b4a08" providerId="ADAL" clId="{045A0B3B-E604-4C34-B278-524A4423C0AB}" dt="2024-04-21T14:49:12.776" v="1150" actId="478"/>
          <ac:spMkLst>
            <pc:docMk/>
            <pc:sldMk cId="2693719765" sldId="455"/>
            <ac:spMk id="6" creationId="{87D50AAD-FCCC-900B-3FF7-76AAFF62D849}"/>
          </ac:spMkLst>
        </pc:spChg>
        <pc:spChg chg="del">
          <ac:chgData name="Tomasz Moroń" userId="722be6c7-7b5a-4770-8a53-237b9e9b4a08" providerId="ADAL" clId="{045A0B3B-E604-4C34-B278-524A4423C0AB}" dt="2024-04-21T14:49:13.963" v="1151" actId="478"/>
          <ac:spMkLst>
            <pc:docMk/>
            <pc:sldMk cId="2693719765" sldId="455"/>
            <ac:spMk id="7" creationId="{F10C6848-2B2D-9DA7-CD9C-E1980FE4E8F6}"/>
          </ac:spMkLst>
        </pc:spChg>
        <pc:spChg chg="del">
          <ac:chgData name="Tomasz Moroń" userId="722be6c7-7b5a-4770-8a53-237b9e9b4a08" providerId="ADAL" clId="{045A0B3B-E604-4C34-B278-524A4423C0AB}" dt="2024-04-21T14:49:10.857" v="1149" actId="478"/>
          <ac:spMkLst>
            <pc:docMk/>
            <pc:sldMk cId="2693719765" sldId="455"/>
            <ac:spMk id="8" creationId="{B26F7ADD-80A8-7079-BD33-D7A5EB3F4BB2}"/>
          </ac:spMkLst>
        </pc:spChg>
        <pc:spChg chg="del">
          <ac:chgData name="Tomasz Moroń" userId="722be6c7-7b5a-4770-8a53-237b9e9b4a08" providerId="ADAL" clId="{045A0B3B-E604-4C34-B278-524A4423C0AB}" dt="2024-04-21T14:49:07.328" v="1148" actId="478"/>
          <ac:spMkLst>
            <pc:docMk/>
            <pc:sldMk cId="2693719765" sldId="455"/>
            <ac:spMk id="9" creationId="{86C54624-0B2D-0B22-2200-79EAD4AC9E7A}"/>
          </ac:spMkLst>
        </pc:spChg>
        <pc:spChg chg="del">
          <ac:chgData name="Tomasz Moroń" userId="722be6c7-7b5a-4770-8a53-237b9e9b4a08" providerId="ADAL" clId="{045A0B3B-E604-4C34-B278-524A4423C0AB}" dt="2024-04-21T14:49:02.511" v="1146" actId="478"/>
          <ac:spMkLst>
            <pc:docMk/>
            <pc:sldMk cId="2693719765" sldId="455"/>
            <ac:spMk id="10" creationId="{B1D074B9-3E30-E58D-8BDD-0A7FBAF17073}"/>
          </ac:spMkLst>
        </pc:spChg>
        <pc:spChg chg="del">
          <ac:chgData name="Tomasz Moroń" userId="722be6c7-7b5a-4770-8a53-237b9e9b4a08" providerId="ADAL" clId="{045A0B3B-E604-4C34-B278-524A4423C0AB}" dt="2024-04-21T14:49:07.328" v="1148" actId="478"/>
          <ac:spMkLst>
            <pc:docMk/>
            <pc:sldMk cId="2693719765" sldId="455"/>
            <ac:spMk id="11" creationId="{0E4E7F0D-5B75-669E-87CB-6585730DD68C}"/>
          </ac:spMkLst>
        </pc:spChg>
        <pc:graphicFrameChg chg="add del mod">
          <ac:chgData name="Tomasz Moroń" userId="722be6c7-7b5a-4770-8a53-237b9e9b4a08" providerId="ADAL" clId="{045A0B3B-E604-4C34-B278-524A4423C0AB}" dt="2024-04-21T14:50:00.091" v="1156" actId="478"/>
          <ac:graphicFrameMkLst>
            <pc:docMk/>
            <pc:sldMk cId="2693719765" sldId="455"/>
            <ac:graphicFrameMk id="3" creationId="{A57E80A9-9CB4-843E-0AA4-47C13608547B}"/>
          </ac:graphicFrameMkLst>
        </pc:graphicFrameChg>
        <pc:graphicFrameChg chg="add mod modGraphic">
          <ac:chgData name="Tomasz Moroń" userId="722be6c7-7b5a-4770-8a53-237b9e9b4a08" providerId="ADAL" clId="{045A0B3B-E604-4C34-B278-524A4423C0AB}" dt="2024-04-21T14:55:41.767" v="1340" actId="20577"/>
          <ac:graphicFrameMkLst>
            <pc:docMk/>
            <pc:sldMk cId="2693719765" sldId="455"/>
            <ac:graphicFrameMk id="12" creationId="{36D6099F-589C-7713-8D5B-09D93BE02E0B}"/>
          </ac:graphicFrameMkLst>
        </pc:graphicFrameChg>
        <pc:inkChg chg="add">
          <ac:chgData name="Tomasz Moroń" userId="722be6c7-7b5a-4770-8a53-237b9e9b4a08" providerId="ADAL" clId="{045A0B3B-E604-4C34-B278-524A4423C0AB}" dt="2024-04-22T11:47:26.579" v="4975"/>
          <ac:inkMkLst>
            <pc:docMk/>
            <pc:sldMk cId="2693719765" sldId="455"/>
            <ac:inkMk id="2" creationId="{5055769E-E13A-24FA-3DFB-921DA4CFA2E0}"/>
          </ac:inkMkLst>
        </pc:inkChg>
      </pc:sldChg>
      <pc:sldChg chg="addSp delSp modSp add mod">
        <pc:chgData name="Tomasz Moroń" userId="722be6c7-7b5a-4770-8a53-237b9e9b4a08" providerId="ADAL" clId="{045A0B3B-E604-4C34-B278-524A4423C0AB}" dt="2024-04-21T15:04:01.972" v="1358"/>
        <pc:sldMkLst>
          <pc:docMk/>
          <pc:sldMk cId="4117845412" sldId="456"/>
        </pc:sldMkLst>
        <pc:spChg chg="add mod">
          <ac:chgData name="Tomasz Moroń" userId="722be6c7-7b5a-4770-8a53-237b9e9b4a08" providerId="ADAL" clId="{045A0B3B-E604-4C34-B278-524A4423C0AB}" dt="2024-04-21T15:03:51.340" v="1356" actId="20577"/>
          <ac:spMkLst>
            <pc:docMk/>
            <pc:sldMk cId="4117845412" sldId="456"/>
            <ac:spMk id="4" creationId="{65A356C3-E6C1-7393-9336-461339932CF2}"/>
          </ac:spMkLst>
        </pc:spChg>
        <pc:spChg chg="del">
          <ac:chgData name="Tomasz Moroń" userId="722be6c7-7b5a-4770-8a53-237b9e9b4a08" providerId="ADAL" clId="{045A0B3B-E604-4C34-B278-524A4423C0AB}" dt="2024-04-21T15:03:41.415" v="1352" actId="478"/>
          <ac:spMkLst>
            <pc:docMk/>
            <pc:sldMk cId="4117845412" sldId="456"/>
            <ac:spMk id="5" creationId="{65A356C3-E6C1-7393-9336-461339932CF2}"/>
          </ac:spMkLst>
        </pc:spChg>
        <pc:spChg chg="mod">
          <ac:chgData name="Tomasz Moroń" userId="722be6c7-7b5a-4770-8a53-237b9e9b4a08" providerId="ADAL" clId="{045A0B3B-E604-4C34-B278-524A4423C0AB}" dt="2024-04-21T15:04:01.972" v="1358"/>
          <ac:spMkLst>
            <pc:docMk/>
            <pc:sldMk cId="4117845412" sldId="456"/>
            <ac:spMk id="13" creationId="{1C49F33B-97C1-700F-B6AE-CE1E32EFEEF8}"/>
          </ac:spMkLst>
        </pc:spChg>
      </pc:sldChg>
      <pc:sldChg chg="add">
        <pc:chgData name="Tomasz Moroń" userId="722be6c7-7b5a-4770-8a53-237b9e9b4a08" providerId="ADAL" clId="{045A0B3B-E604-4C34-B278-524A4423C0AB}" dt="2024-04-21T15:08:12.002" v="1360" actId="2890"/>
        <pc:sldMkLst>
          <pc:docMk/>
          <pc:sldMk cId="2716148280" sldId="457"/>
        </pc:sldMkLst>
      </pc:sldChg>
      <pc:sldChg chg="addSp delSp modSp add mod modNotesTx">
        <pc:chgData name="Tomasz Moroń" userId="722be6c7-7b5a-4770-8a53-237b9e9b4a08" providerId="ADAL" clId="{045A0B3B-E604-4C34-B278-524A4423C0AB}" dt="2024-04-25T06:28:36.626" v="4988" actId="478"/>
        <pc:sldMkLst>
          <pc:docMk/>
          <pc:sldMk cId="3962909862" sldId="458"/>
        </pc:sldMkLst>
        <pc:spChg chg="mod">
          <ac:chgData name="Tomasz Moroń" userId="722be6c7-7b5a-4770-8a53-237b9e9b4a08" providerId="ADAL" clId="{045A0B3B-E604-4C34-B278-524A4423C0AB}" dt="2024-04-21T15:26:29.212" v="1395"/>
          <ac:spMkLst>
            <pc:docMk/>
            <pc:sldMk cId="3962909862" sldId="458"/>
            <ac:spMk id="5" creationId="{8857E630-457B-9363-E6FA-616EAD06D53C}"/>
          </ac:spMkLst>
        </pc:spChg>
        <pc:spChg chg="add mod">
          <ac:chgData name="Tomasz Moroń" userId="722be6c7-7b5a-4770-8a53-237b9e9b4a08" providerId="ADAL" clId="{045A0B3B-E604-4C34-B278-524A4423C0AB}" dt="2024-04-21T15:29:54.159" v="1507" actId="1076"/>
          <ac:spMkLst>
            <pc:docMk/>
            <pc:sldMk cId="3962909862" sldId="458"/>
            <ac:spMk id="6" creationId="{129D4005-E4DD-255D-BBA8-1166200907A8}"/>
          </ac:spMkLst>
        </pc:spChg>
        <pc:spChg chg="del">
          <ac:chgData name="Tomasz Moroń" userId="722be6c7-7b5a-4770-8a53-237b9e9b4a08" providerId="ADAL" clId="{045A0B3B-E604-4C34-B278-524A4423C0AB}" dt="2024-04-21T15:26:17.624" v="1393" actId="478"/>
          <ac:spMkLst>
            <pc:docMk/>
            <pc:sldMk cId="3962909862" sldId="458"/>
            <ac:spMk id="8" creationId="{975D24FB-1418-BB7D-6951-1DBCC416810C}"/>
          </ac:spMkLst>
        </pc:spChg>
        <pc:spChg chg="add mod">
          <ac:chgData name="Tomasz Moroń" userId="722be6c7-7b5a-4770-8a53-237b9e9b4a08" providerId="ADAL" clId="{045A0B3B-E604-4C34-B278-524A4423C0AB}" dt="2024-04-22T07:22:46.299" v="2003" actId="1076"/>
          <ac:spMkLst>
            <pc:docMk/>
            <pc:sldMk cId="3962909862" sldId="458"/>
            <ac:spMk id="9" creationId="{EE443690-7FB4-35F6-61BA-4F888921FB81}"/>
          </ac:spMkLst>
        </pc:spChg>
        <pc:spChg chg="del">
          <ac:chgData name="Tomasz Moroń" userId="722be6c7-7b5a-4770-8a53-237b9e9b4a08" providerId="ADAL" clId="{045A0B3B-E604-4C34-B278-524A4423C0AB}" dt="2024-04-21T15:26:17.624" v="1393" actId="478"/>
          <ac:spMkLst>
            <pc:docMk/>
            <pc:sldMk cId="3962909862" sldId="458"/>
            <ac:spMk id="10" creationId="{415BD497-C163-5040-77F6-DD6A1B222E95}"/>
          </ac:spMkLst>
        </pc:spChg>
        <pc:spChg chg="del">
          <ac:chgData name="Tomasz Moroń" userId="722be6c7-7b5a-4770-8a53-237b9e9b4a08" providerId="ADAL" clId="{045A0B3B-E604-4C34-B278-524A4423C0AB}" dt="2024-04-21T15:26:17.624" v="1393" actId="478"/>
          <ac:spMkLst>
            <pc:docMk/>
            <pc:sldMk cId="3962909862" sldId="458"/>
            <ac:spMk id="13" creationId="{9A78F859-63D6-F6B7-4FED-E11571716F18}"/>
          </ac:spMkLst>
        </pc:spChg>
        <pc:picChg chg="add mod">
          <ac:chgData name="Tomasz Moroń" userId="722be6c7-7b5a-4770-8a53-237b9e9b4a08" providerId="ADAL" clId="{045A0B3B-E604-4C34-B278-524A4423C0AB}" dt="2024-04-21T15:27:55.543" v="1456"/>
          <ac:picMkLst>
            <pc:docMk/>
            <pc:sldMk cId="3962909862" sldId="458"/>
            <ac:picMk id="4" creationId="{CCB70195-7E54-F630-D6FB-205FA4136694}"/>
          </ac:picMkLst>
        </pc:picChg>
        <pc:picChg chg="del">
          <ac:chgData name="Tomasz Moroń" userId="722be6c7-7b5a-4770-8a53-237b9e9b4a08" providerId="ADAL" clId="{045A0B3B-E604-4C34-B278-524A4423C0AB}" dt="2024-04-21T15:26:19.323" v="1394" actId="478"/>
          <ac:picMkLst>
            <pc:docMk/>
            <pc:sldMk cId="3962909862" sldId="458"/>
            <ac:picMk id="7" creationId="{14EA7401-35D2-1F84-4B18-0F525487B0AD}"/>
          </ac:picMkLst>
        </pc:picChg>
        <pc:inkChg chg="add del">
          <ac:chgData name="Tomasz Moroń" userId="722be6c7-7b5a-4770-8a53-237b9e9b4a08" providerId="ADAL" clId="{045A0B3B-E604-4C34-B278-524A4423C0AB}" dt="2024-04-25T06:28:33.891" v="4987" actId="478"/>
          <ac:inkMkLst>
            <pc:docMk/>
            <pc:sldMk cId="3962909862" sldId="458"/>
            <ac:inkMk id="3" creationId="{6D010999-2EAF-1156-D94F-FD05B03D856B}"/>
          </ac:inkMkLst>
        </pc:inkChg>
        <pc:inkChg chg="add del">
          <ac:chgData name="Tomasz Moroń" userId="722be6c7-7b5a-4770-8a53-237b9e9b4a08" providerId="ADAL" clId="{045A0B3B-E604-4C34-B278-524A4423C0AB}" dt="2024-04-25T06:28:32.004" v="4986" actId="478"/>
          <ac:inkMkLst>
            <pc:docMk/>
            <pc:sldMk cId="3962909862" sldId="458"/>
            <ac:inkMk id="7" creationId="{B7ED0948-29AA-D426-4F38-AF0155B89BF2}"/>
          </ac:inkMkLst>
        </pc:inkChg>
        <pc:inkChg chg="add del">
          <ac:chgData name="Tomasz Moroń" userId="722be6c7-7b5a-4770-8a53-237b9e9b4a08" providerId="ADAL" clId="{045A0B3B-E604-4C34-B278-524A4423C0AB}" dt="2024-04-25T06:28:33.891" v="4987" actId="478"/>
          <ac:inkMkLst>
            <pc:docMk/>
            <pc:sldMk cId="3962909862" sldId="458"/>
            <ac:inkMk id="8" creationId="{3F5459C1-1CF2-3FC2-D716-D61270C6B72D}"/>
          </ac:inkMkLst>
        </pc:inkChg>
        <pc:inkChg chg="add del">
          <ac:chgData name="Tomasz Moroń" userId="722be6c7-7b5a-4770-8a53-237b9e9b4a08" providerId="ADAL" clId="{045A0B3B-E604-4C34-B278-524A4423C0AB}" dt="2024-04-25T06:28:18.014" v="4978" actId="478"/>
          <ac:inkMkLst>
            <pc:docMk/>
            <pc:sldMk cId="3962909862" sldId="458"/>
            <ac:inkMk id="10" creationId="{2E9C8CF7-E003-1D1E-0BBB-379425454969}"/>
          </ac:inkMkLst>
        </pc:inkChg>
        <pc:inkChg chg="add del">
          <ac:chgData name="Tomasz Moroń" userId="722be6c7-7b5a-4770-8a53-237b9e9b4a08" providerId="ADAL" clId="{045A0B3B-E604-4C34-B278-524A4423C0AB}" dt="2024-04-25T06:28:31.316" v="4985" actId="478"/>
          <ac:inkMkLst>
            <pc:docMk/>
            <pc:sldMk cId="3962909862" sldId="458"/>
            <ac:inkMk id="11" creationId="{ED8FB0B8-5F53-6F7C-F16E-C6340A361293}"/>
          </ac:inkMkLst>
        </pc:inkChg>
        <pc:inkChg chg="add del">
          <ac:chgData name="Tomasz Moroń" userId="722be6c7-7b5a-4770-8a53-237b9e9b4a08" providerId="ADAL" clId="{045A0B3B-E604-4C34-B278-524A4423C0AB}" dt="2024-04-25T06:28:33.891" v="4987" actId="478"/>
          <ac:inkMkLst>
            <pc:docMk/>
            <pc:sldMk cId="3962909862" sldId="458"/>
            <ac:inkMk id="12" creationId="{AE8F7DC9-19FA-EBCE-E813-3A5B27DC9779}"/>
          </ac:inkMkLst>
        </pc:inkChg>
        <pc:inkChg chg="add del">
          <ac:chgData name="Tomasz Moroń" userId="722be6c7-7b5a-4770-8a53-237b9e9b4a08" providerId="ADAL" clId="{045A0B3B-E604-4C34-B278-524A4423C0AB}" dt="2024-04-25T06:28:36.626" v="4988" actId="478"/>
          <ac:inkMkLst>
            <pc:docMk/>
            <pc:sldMk cId="3962909862" sldId="458"/>
            <ac:inkMk id="13" creationId="{91E63E91-0C1E-B7B6-C5F5-72E3BE177946}"/>
          </ac:inkMkLst>
        </pc:inkChg>
        <pc:inkChg chg="add del">
          <ac:chgData name="Tomasz Moroń" userId="722be6c7-7b5a-4770-8a53-237b9e9b4a08" providerId="ADAL" clId="{045A0B3B-E604-4C34-B278-524A4423C0AB}" dt="2024-04-25T06:28:25.347" v="4981" actId="478"/>
          <ac:inkMkLst>
            <pc:docMk/>
            <pc:sldMk cId="3962909862" sldId="458"/>
            <ac:inkMk id="14" creationId="{FB0242DF-3AA2-53AC-DFA6-EA84F4F0F9AE}"/>
          </ac:inkMkLst>
        </pc:inkChg>
        <pc:inkChg chg="add del">
          <ac:chgData name="Tomasz Moroń" userId="722be6c7-7b5a-4770-8a53-237b9e9b4a08" providerId="ADAL" clId="{045A0B3B-E604-4C34-B278-524A4423C0AB}" dt="2024-04-25T06:28:26.418" v="4982" actId="478"/>
          <ac:inkMkLst>
            <pc:docMk/>
            <pc:sldMk cId="3962909862" sldId="458"/>
            <ac:inkMk id="15" creationId="{4DA5BB0E-811C-7C8F-7DD7-C9BB4CDA0590}"/>
          </ac:inkMkLst>
        </pc:inkChg>
        <pc:inkChg chg="add del">
          <ac:chgData name="Tomasz Moroń" userId="722be6c7-7b5a-4770-8a53-237b9e9b4a08" providerId="ADAL" clId="{045A0B3B-E604-4C34-B278-524A4423C0AB}" dt="2024-04-25T06:28:30.195" v="4984" actId="478"/>
          <ac:inkMkLst>
            <pc:docMk/>
            <pc:sldMk cId="3962909862" sldId="458"/>
            <ac:inkMk id="17" creationId="{E1C07040-ADF0-0D34-AD1F-1A99E32E9526}"/>
          </ac:inkMkLst>
        </pc:inkChg>
        <pc:inkChg chg="add del">
          <ac:chgData name="Tomasz Moroń" userId="722be6c7-7b5a-4770-8a53-237b9e9b4a08" providerId="ADAL" clId="{045A0B3B-E604-4C34-B278-524A4423C0AB}" dt="2024-04-25T06:28:21.219" v="4980" actId="478"/>
          <ac:inkMkLst>
            <pc:docMk/>
            <pc:sldMk cId="3962909862" sldId="458"/>
            <ac:inkMk id="18" creationId="{8869212F-B331-3B5F-5618-A183B9A2BA93}"/>
          </ac:inkMkLst>
        </pc:inkChg>
        <pc:inkChg chg="add del">
          <ac:chgData name="Tomasz Moroń" userId="722be6c7-7b5a-4770-8a53-237b9e9b4a08" providerId="ADAL" clId="{045A0B3B-E604-4C34-B278-524A4423C0AB}" dt="2024-04-25T06:28:25.347" v="4981" actId="478"/>
          <ac:inkMkLst>
            <pc:docMk/>
            <pc:sldMk cId="3962909862" sldId="458"/>
            <ac:inkMk id="19" creationId="{D39D5343-0120-D8C8-D90B-2DDAA23628C6}"/>
          </ac:inkMkLst>
        </pc:inkChg>
        <pc:inkChg chg="add del">
          <ac:chgData name="Tomasz Moroń" userId="722be6c7-7b5a-4770-8a53-237b9e9b4a08" providerId="ADAL" clId="{045A0B3B-E604-4C34-B278-524A4423C0AB}" dt="2024-04-25T06:28:25.347" v="4981" actId="478"/>
          <ac:inkMkLst>
            <pc:docMk/>
            <pc:sldMk cId="3962909862" sldId="458"/>
            <ac:inkMk id="20" creationId="{45ABF336-EA86-250B-AAD9-221B14E01FFB}"/>
          </ac:inkMkLst>
        </pc:inkChg>
        <pc:inkChg chg="add del">
          <ac:chgData name="Tomasz Moroń" userId="722be6c7-7b5a-4770-8a53-237b9e9b4a08" providerId="ADAL" clId="{045A0B3B-E604-4C34-B278-524A4423C0AB}" dt="2024-04-25T06:28:25.347" v="4981" actId="478"/>
          <ac:inkMkLst>
            <pc:docMk/>
            <pc:sldMk cId="3962909862" sldId="458"/>
            <ac:inkMk id="21" creationId="{F1FDBA41-A3A5-E6D4-ABFE-5F430E2165D1}"/>
          </ac:inkMkLst>
        </pc:inkChg>
        <pc:inkChg chg="add del">
          <ac:chgData name="Tomasz Moroń" userId="722be6c7-7b5a-4770-8a53-237b9e9b4a08" providerId="ADAL" clId="{045A0B3B-E604-4C34-B278-524A4423C0AB}" dt="2024-04-25T06:28:25.347" v="4981" actId="478"/>
          <ac:inkMkLst>
            <pc:docMk/>
            <pc:sldMk cId="3962909862" sldId="458"/>
            <ac:inkMk id="22" creationId="{3E3D0CE8-F5F3-4A2B-F843-B8057335B651}"/>
          </ac:inkMkLst>
        </pc:inkChg>
        <pc:inkChg chg="add del">
          <ac:chgData name="Tomasz Moroń" userId="722be6c7-7b5a-4770-8a53-237b9e9b4a08" providerId="ADAL" clId="{045A0B3B-E604-4C34-B278-524A4423C0AB}" dt="2024-04-25T06:28:25.347" v="4981" actId="478"/>
          <ac:inkMkLst>
            <pc:docMk/>
            <pc:sldMk cId="3962909862" sldId="458"/>
            <ac:inkMk id="23" creationId="{8E166DB3-DE4A-997F-24D7-7DFA075B71AB}"/>
          </ac:inkMkLst>
        </pc:inkChg>
        <pc:inkChg chg="add del">
          <ac:chgData name="Tomasz Moroń" userId="722be6c7-7b5a-4770-8a53-237b9e9b4a08" providerId="ADAL" clId="{045A0B3B-E604-4C34-B278-524A4423C0AB}" dt="2024-04-25T06:28:25.347" v="4981" actId="478"/>
          <ac:inkMkLst>
            <pc:docMk/>
            <pc:sldMk cId="3962909862" sldId="458"/>
            <ac:inkMk id="24" creationId="{21C0FC98-77F1-7739-A092-8DBE3A062FDD}"/>
          </ac:inkMkLst>
        </pc:inkChg>
        <pc:inkChg chg="add del">
          <ac:chgData name="Tomasz Moroń" userId="722be6c7-7b5a-4770-8a53-237b9e9b4a08" providerId="ADAL" clId="{045A0B3B-E604-4C34-B278-524A4423C0AB}" dt="2024-04-25T06:28:25.347" v="4981" actId="478"/>
          <ac:inkMkLst>
            <pc:docMk/>
            <pc:sldMk cId="3962909862" sldId="458"/>
            <ac:inkMk id="25" creationId="{78E1C4A8-D387-EF73-2EA8-135333B57BDB}"/>
          </ac:inkMkLst>
        </pc:inkChg>
        <pc:inkChg chg="add del">
          <ac:chgData name="Tomasz Moroń" userId="722be6c7-7b5a-4770-8a53-237b9e9b4a08" providerId="ADAL" clId="{045A0B3B-E604-4C34-B278-524A4423C0AB}" dt="2024-04-25T06:28:25.347" v="4981" actId="478"/>
          <ac:inkMkLst>
            <pc:docMk/>
            <pc:sldMk cId="3962909862" sldId="458"/>
            <ac:inkMk id="26" creationId="{1E1FD1C8-80AD-011D-D35C-7062F932DABC}"/>
          </ac:inkMkLst>
        </pc:inkChg>
        <pc:inkChg chg="add del">
          <ac:chgData name="Tomasz Moroń" userId="722be6c7-7b5a-4770-8a53-237b9e9b4a08" providerId="ADAL" clId="{045A0B3B-E604-4C34-B278-524A4423C0AB}" dt="2024-04-25T06:28:30.195" v="4984" actId="478"/>
          <ac:inkMkLst>
            <pc:docMk/>
            <pc:sldMk cId="3962909862" sldId="458"/>
            <ac:inkMk id="27" creationId="{7DAE45C9-6A06-23FB-6CF1-261F5C2683ED}"/>
          </ac:inkMkLst>
        </pc:inkChg>
        <pc:inkChg chg="add del">
          <ac:chgData name="Tomasz Moroń" userId="722be6c7-7b5a-4770-8a53-237b9e9b4a08" providerId="ADAL" clId="{045A0B3B-E604-4C34-B278-524A4423C0AB}" dt="2024-04-25T06:28:25.347" v="4981" actId="478"/>
          <ac:inkMkLst>
            <pc:docMk/>
            <pc:sldMk cId="3962909862" sldId="458"/>
            <ac:inkMk id="28" creationId="{E3E20392-D68D-5031-9EBA-6AD1D3B5F66E}"/>
          </ac:inkMkLst>
        </pc:inkChg>
        <pc:inkChg chg="add del">
          <ac:chgData name="Tomasz Moroń" userId="722be6c7-7b5a-4770-8a53-237b9e9b4a08" providerId="ADAL" clId="{045A0B3B-E604-4C34-B278-524A4423C0AB}" dt="2024-04-25T06:28:25.347" v="4981" actId="478"/>
          <ac:inkMkLst>
            <pc:docMk/>
            <pc:sldMk cId="3962909862" sldId="458"/>
            <ac:inkMk id="29" creationId="{D35DF1DF-EFCF-908C-5155-9D8DC878D73D}"/>
          </ac:inkMkLst>
        </pc:inkChg>
        <pc:inkChg chg="add del">
          <ac:chgData name="Tomasz Moroń" userId="722be6c7-7b5a-4770-8a53-237b9e9b4a08" providerId="ADAL" clId="{045A0B3B-E604-4C34-B278-524A4423C0AB}" dt="2024-04-25T06:28:25.347" v="4981" actId="478"/>
          <ac:inkMkLst>
            <pc:docMk/>
            <pc:sldMk cId="3962909862" sldId="458"/>
            <ac:inkMk id="30" creationId="{5D51251B-99D4-5CEA-F69F-0B353F10C49E}"/>
          </ac:inkMkLst>
        </pc:inkChg>
        <pc:inkChg chg="add del">
          <ac:chgData name="Tomasz Moroń" userId="722be6c7-7b5a-4770-8a53-237b9e9b4a08" providerId="ADAL" clId="{045A0B3B-E604-4C34-B278-524A4423C0AB}" dt="2024-04-25T06:28:25.347" v="4981" actId="478"/>
          <ac:inkMkLst>
            <pc:docMk/>
            <pc:sldMk cId="3962909862" sldId="458"/>
            <ac:inkMk id="31" creationId="{54AAC341-A2D7-C155-0F3E-01EA3CE9FCB0}"/>
          </ac:inkMkLst>
        </pc:inkChg>
        <pc:inkChg chg="add del">
          <ac:chgData name="Tomasz Moroń" userId="722be6c7-7b5a-4770-8a53-237b9e9b4a08" providerId="ADAL" clId="{045A0B3B-E604-4C34-B278-524A4423C0AB}" dt="2024-04-25T06:28:25.347" v="4981" actId="478"/>
          <ac:inkMkLst>
            <pc:docMk/>
            <pc:sldMk cId="3962909862" sldId="458"/>
            <ac:inkMk id="32" creationId="{D8B90015-59F0-687D-7F8B-A34AC9B33279}"/>
          </ac:inkMkLst>
        </pc:inkChg>
        <pc:inkChg chg="add del">
          <ac:chgData name="Tomasz Moroń" userId="722be6c7-7b5a-4770-8a53-237b9e9b4a08" providerId="ADAL" clId="{045A0B3B-E604-4C34-B278-524A4423C0AB}" dt="2024-04-25T06:28:25.347" v="4981" actId="478"/>
          <ac:inkMkLst>
            <pc:docMk/>
            <pc:sldMk cId="3962909862" sldId="458"/>
            <ac:inkMk id="33" creationId="{62963752-2EB4-D6B4-6454-717C7C428A61}"/>
          </ac:inkMkLst>
        </pc:inkChg>
        <pc:inkChg chg="add del">
          <ac:chgData name="Tomasz Moroń" userId="722be6c7-7b5a-4770-8a53-237b9e9b4a08" providerId="ADAL" clId="{045A0B3B-E604-4C34-B278-524A4423C0AB}" dt="2024-04-25T06:28:25.347" v="4981" actId="478"/>
          <ac:inkMkLst>
            <pc:docMk/>
            <pc:sldMk cId="3962909862" sldId="458"/>
            <ac:inkMk id="34" creationId="{B0B6D928-72C1-0FDE-29EF-1BB575180BDF}"/>
          </ac:inkMkLst>
        </pc:inkChg>
        <pc:inkChg chg="add del">
          <ac:chgData name="Tomasz Moroń" userId="722be6c7-7b5a-4770-8a53-237b9e9b4a08" providerId="ADAL" clId="{045A0B3B-E604-4C34-B278-524A4423C0AB}" dt="2024-04-25T06:28:25.347" v="4981" actId="478"/>
          <ac:inkMkLst>
            <pc:docMk/>
            <pc:sldMk cId="3962909862" sldId="458"/>
            <ac:inkMk id="35" creationId="{2CC5BA92-B2A8-0A61-A3C8-441D9DA738D5}"/>
          </ac:inkMkLst>
        </pc:inkChg>
        <pc:inkChg chg="add del">
          <ac:chgData name="Tomasz Moroń" userId="722be6c7-7b5a-4770-8a53-237b9e9b4a08" providerId="ADAL" clId="{045A0B3B-E604-4C34-B278-524A4423C0AB}" dt="2024-04-25T06:28:25.347" v="4981" actId="478"/>
          <ac:inkMkLst>
            <pc:docMk/>
            <pc:sldMk cId="3962909862" sldId="458"/>
            <ac:inkMk id="36" creationId="{1CFCCB1F-91CD-FF7B-28F5-2C91A027A0D6}"/>
          </ac:inkMkLst>
        </pc:inkChg>
        <pc:inkChg chg="add del">
          <ac:chgData name="Tomasz Moroń" userId="722be6c7-7b5a-4770-8a53-237b9e9b4a08" providerId="ADAL" clId="{045A0B3B-E604-4C34-B278-524A4423C0AB}" dt="2024-04-25T06:28:25.347" v="4981" actId="478"/>
          <ac:inkMkLst>
            <pc:docMk/>
            <pc:sldMk cId="3962909862" sldId="458"/>
            <ac:inkMk id="37" creationId="{20C38BE1-F804-F5AF-7E70-DB58EE6ABF2F}"/>
          </ac:inkMkLst>
        </pc:inkChg>
        <pc:inkChg chg="add del">
          <ac:chgData name="Tomasz Moroń" userId="722be6c7-7b5a-4770-8a53-237b9e9b4a08" providerId="ADAL" clId="{045A0B3B-E604-4C34-B278-524A4423C0AB}" dt="2024-04-25T06:28:25.347" v="4981" actId="478"/>
          <ac:inkMkLst>
            <pc:docMk/>
            <pc:sldMk cId="3962909862" sldId="458"/>
            <ac:inkMk id="38" creationId="{BAAE5FEE-3712-1B82-030D-E878DD796E48}"/>
          </ac:inkMkLst>
        </pc:inkChg>
        <pc:inkChg chg="add del">
          <ac:chgData name="Tomasz Moroń" userId="722be6c7-7b5a-4770-8a53-237b9e9b4a08" providerId="ADAL" clId="{045A0B3B-E604-4C34-B278-524A4423C0AB}" dt="2024-04-25T06:28:25.347" v="4981" actId="478"/>
          <ac:inkMkLst>
            <pc:docMk/>
            <pc:sldMk cId="3962909862" sldId="458"/>
            <ac:inkMk id="39" creationId="{52510A17-69A0-FDAE-8588-B127A437C31D}"/>
          </ac:inkMkLst>
        </pc:inkChg>
        <pc:inkChg chg="add del">
          <ac:chgData name="Tomasz Moroń" userId="722be6c7-7b5a-4770-8a53-237b9e9b4a08" providerId="ADAL" clId="{045A0B3B-E604-4C34-B278-524A4423C0AB}" dt="2024-04-25T06:28:25.347" v="4981" actId="478"/>
          <ac:inkMkLst>
            <pc:docMk/>
            <pc:sldMk cId="3962909862" sldId="458"/>
            <ac:inkMk id="40" creationId="{1D9CCC9D-E4BD-18D8-CF35-DFCAA53C65B4}"/>
          </ac:inkMkLst>
        </pc:inkChg>
        <pc:inkChg chg="add del">
          <ac:chgData name="Tomasz Moroń" userId="722be6c7-7b5a-4770-8a53-237b9e9b4a08" providerId="ADAL" clId="{045A0B3B-E604-4C34-B278-524A4423C0AB}" dt="2024-04-25T06:28:25.347" v="4981" actId="478"/>
          <ac:inkMkLst>
            <pc:docMk/>
            <pc:sldMk cId="3962909862" sldId="458"/>
            <ac:inkMk id="41" creationId="{5BEE48E7-DA53-F16B-CB5D-99F7A4B8BD2C}"/>
          </ac:inkMkLst>
        </pc:inkChg>
        <pc:inkChg chg="add del">
          <ac:chgData name="Tomasz Moroń" userId="722be6c7-7b5a-4770-8a53-237b9e9b4a08" providerId="ADAL" clId="{045A0B3B-E604-4C34-B278-524A4423C0AB}" dt="2024-04-25T06:28:25.347" v="4981" actId="478"/>
          <ac:inkMkLst>
            <pc:docMk/>
            <pc:sldMk cId="3962909862" sldId="458"/>
            <ac:inkMk id="42" creationId="{216FDA75-CF74-60B6-0A0C-A714FE0095FA}"/>
          </ac:inkMkLst>
        </pc:inkChg>
        <pc:inkChg chg="add del">
          <ac:chgData name="Tomasz Moroń" userId="722be6c7-7b5a-4770-8a53-237b9e9b4a08" providerId="ADAL" clId="{045A0B3B-E604-4C34-B278-524A4423C0AB}" dt="2024-04-25T06:28:25.347" v="4981" actId="478"/>
          <ac:inkMkLst>
            <pc:docMk/>
            <pc:sldMk cId="3962909862" sldId="458"/>
            <ac:inkMk id="43" creationId="{BD8CCEA6-0560-F693-3A70-694A60AFD7C4}"/>
          </ac:inkMkLst>
        </pc:inkChg>
        <pc:inkChg chg="add del">
          <ac:chgData name="Tomasz Moroń" userId="722be6c7-7b5a-4770-8a53-237b9e9b4a08" providerId="ADAL" clId="{045A0B3B-E604-4C34-B278-524A4423C0AB}" dt="2024-04-25T06:28:25.347" v="4981" actId="478"/>
          <ac:inkMkLst>
            <pc:docMk/>
            <pc:sldMk cId="3962909862" sldId="458"/>
            <ac:inkMk id="44" creationId="{F4027E2D-FC48-C316-A870-1C6AA85F154D}"/>
          </ac:inkMkLst>
        </pc:inkChg>
        <pc:inkChg chg="add del">
          <ac:chgData name="Tomasz Moroń" userId="722be6c7-7b5a-4770-8a53-237b9e9b4a08" providerId="ADAL" clId="{045A0B3B-E604-4C34-B278-524A4423C0AB}" dt="2024-04-25T06:28:25.347" v="4981" actId="478"/>
          <ac:inkMkLst>
            <pc:docMk/>
            <pc:sldMk cId="3962909862" sldId="458"/>
            <ac:inkMk id="45" creationId="{A752C04D-3C46-D663-F1D3-D1101813C0F7}"/>
          </ac:inkMkLst>
        </pc:inkChg>
        <pc:inkChg chg="add del">
          <ac:chgData name="Tomasz Moroń" userId="722be6c7-7b5a-4770-8a53-237b9e9b4a08" providerId="ADAL" clId="{045A0B3B-E604-4C34-B278-524A4423C0AB}" dt="2024-04-25T06:28:25.347" v="4981" actId="478"/>
          <ac:inkMkLst>
            <pc:docMk/>
            <pc:sldMk cId="3962909862" sldId="458"/>
            <ac:inkMk id="46" creationId="{DA2F6F85-2BAC-2A20-DDA3-43D145C8300B}"/>
          </ac:inkMkLst>
        </pc:inkChg>
        <pc:inkChg chg="add del">
          <ac:chgData name="Tomasz Moroń" userId="722be6c7-7b5a-4770-8a53-237b9e9b4a08" providerId="ADAL" clId="{045A0B3B-E604-4C34-B278-524A4423C0AB}" dt="2024-04-25T06:28:25.347" v="4981" actId="478"/>
          <ac:inkMkLst>
            <pc:docMk/>
            <pc:sldMk cId="3962909862" sldId="458"/>
            <ac:inkMk id="47" creationId="{375179C1-688A-DDF9-F1A8-2F3F9224DB38}"/>
          </ac:inkMkLst>
        </pc:inkChg>
        <pc:inkChg chg="add del">
          <ac:chgData name="Tomasz Moroń" userId="722be6c7-7b5a-4770-8a53-237b9e9b4a08" providerId="ADAL" clId="{045A0B3B-E604-4C34-B278-524A4423C0AB}" dt="2024-04-25T06:28:27.796" v="4983" actId="478"/>
          <ac:inkMkLst>
            <pc:docMk/>
            <pc:sldMk cId="3962909862" sldId="458"/>
            <ac:inkMk id="48" creationId="{29274612-2E06-C632-263D-3ED35AD3CEA6}"/>
          </ac:inkMkLst>
        </pc:inkChg>
        <pc:inkChg chg="add del">
          <ac:chgData name="Tomasz Moroń" userId="722be6c7-7b5a-4770-8a53-237b9e9b4a08" providerId="ADAL" clId="{045A0B3B-E604-4C34-B278-524A4423C0AB}" dt="2024-04-25T06:28:25.347" v="4981" actId="478"/>
          <ac:inkMkLst>
            <pc:docMk/>
            <pc:sldMk cId="3962909862" sldId="458"/>
            <ac:inkMk id="49" creationId="{C6415234-17C9-AD3C-CD7C-D34AC626E686}"/>
          </ac:inkMkLst>
        </pc:inkChg>
        <pc:inkChg chg="add del">
          <ac:chgData name="Tomasz Moroń" userId="722be6c7-7b5a-4770-8a53-237b9e9b4a08" providerId="ADAL" clId="{045A0B3B-E604-4C34-B278-524A4423C0AB}" dt="2024-04-25T06:28:30.195" v="4984" actId="478"/>
          <ac:inkMkLst>
            <pc:docMk/>
            <pc:sldMk cId="3962909862" sldId="458"/>
            <ac:inkMk id="50" creationId="{ECAEC1B2-4326-827B-0F39-743464AB27CC}"/>
          </ac:inkMkLst>
        </pc:inkChg>
        <pc:inkChg chg="add del">
          <ac:chgData name="Tomasz Moroń" userId="722be6c7-7b5a-4770-8a53-237b9e9b4a08" providerId="ADAL" clId="{045A0B3B-E604-4C34-B278-524A4423C0AB}" dt="2024-04-25T06:28:30.195" v="4984" actId="478"/>
          <ac:inkMkLst>
            <pc:docMk/>
            <pc:sldMk cId="3962909862" sldId="458"/>
            <ac:inkMk id="51" creationId="{2C6907C6-06DA-C816-4242-20AFCB9FDCE8}"/>
          </ac:inkMkLst>
        </pc:inkChg>
        <pc:inkChg chg="add del">
          <ac:chgData name="Tomasz Moroń" userId="722be6c7-7b5a-4770-8a53-237b9e9b4a08" providerId="ADAL" clId="{045A0B3B-E604-4C34-B278-524A4423C0AB}" dt="2024-04-25T06:28:30.195" v="4984" actId="478"/>
          <ac:inkMkLst>
            <pc:docMk/>
            <pc:sldMk cId="3962909862" sldId="458"/>
            <ac:inkMk id="52" creationId="{6C0E263B-DD71-15D9-427C-ACF168B5E38D}"/>
          </ac:inkMkLst>
        </pc:inkChg>
        <pc:inkChg chg="add del">
          <ac:chgData name="Tomasz Moroń" userId="722be6c7-7b5a-4770-8a53-237b9e9b4a08" providerId="ADAL" clId="{045A0B3B-E604-4C34-B278-524A4423C0AB}" dt="2024-04-25T06:28:30.195" v="4984" actId="478"/>
          <ac:inkMkLst>
            <pc:docMk/>
            <pc:sldMk cId="3962909862" sldId="458"/>
            <ac:inkMk id="53" creationId="{5BFC8615-4394-F9C2-B0D1-B055C7168096}"/>
          </ac:inkMkLst>
        </pc:inkChg>
        <pc:inkChg chg="add del">
          <ac:chgData name="Tomasz Moroń" userId="722be6c7-7b5a-4770-8a53-237b9e9b4a08" providerId="ADAL" clId="{045A0B3B-E604-4C34-B278-524A4423C0AB}" dt="2024-04-25T06:28:30.195" v="4984" actId="478"/>
          <ac:inkMkLst>
            <pc:docMk/>
            <pc:sldMk cId="3962909862" sldId="458"/>
            <ac:inkMk id="54" creationId="{50F87FEC-D923-4519-F36B-027333743A02}"/>
          </ac:inkMkLst>
        </pc:inkChg>
        <pc:inkChg chg="add del">
          <ac:chgData name="Tomasz Moroń" userId="722be6c7-7b5a-4770-8a53-237b9e9b4a08" providerId="ADAL" clId="{045A0B3B-E604-4C34-B278-524A4423C0AB}" dt="2024-04-25T06:28:30.195" v="4984" actId="478"/>
          <ac:inkMkLst>
            <pc:docMk/>
            <pc:sldMk cId="3962909862" sldId="458"/>
            <ac:inkMk id="55" creationId="{A707D141-1FFB-39AB-AB25-785EC9E128F2}"/>
          </ac:inkMkLst>
        </pc:inkChg>
        <pc:inkChg chg="add del">
          <ac:chgData name="Tomasz Moroń" userId="722be6c7-7b5a-4770-8a53-237b9e9b4a08" providerId="ADAL" clId="{045A0B3B-E604-4C34-B278-524A4423C0AB}" dt="2024-04-25T06:28:30.195" v="4984" actId="478"/>
          <ac:inkMkLst>
            <pc:docMk/>
            <pc:sldMk cId="3962909862" sldId="458"/>
            <ac:inkMk id="56" creationId="{6D560131-D6D6-CB73-C740-AB297DAFC9D9}"/>
          </ac:inkMkLst>
        </pc:inkChg>
        <pc:inkChg chg="add del">
          <ac:chgData name="Tomasz Moroń" userId="722be6c7-7b5a-4770-8a53-237b9e9b4a08" providerId="ADAL" clId="{045A0B3B-E604-4C34-B278-524A4423C0AB}" dt="2024-04-25T06:28:33.891" v="4987" actId="478"/>
          <ac:inkMkLst>
            <pc:docMk/>
            <pc:sldMk cId="3962909862" sldId="458"/>
            <ac:inkMk id="57" creationId="{0DBE2B10-2F58-14CE-9FA2-FA8D7D192322}"/>
          </ac:inkMkLst>
        </pc:inkChg>
        <pc:inkChg chg="add del">
          <ac:chgData name="Tomasz Moroń" userId="722be6c7-7b5a-4770-8a53-237b9e9b4a08" providerId="ADAL" clId="{045A0B3B-E604-4C34-B278-524A4423C0AB}" dt="2024-04-25T06:28:33.891" v="4987" actId="478"/>
          <ac:inkMkLst>
            <pc:docMk/>
            <pc:sldMk cId="3962909862" sldId="458"/>
            <ac:inkMk id="58" creationId="{1B7AD7B4-65C5-FE68-FF05-F8703621D282}"/>
          </ac:inkMkLst>
        </pc:inkChg>
        <pc:inkChg chg="add del">
          <ac:chgData name="Tomasz Moroń" userId="722be6c7-7b5a-4770-8a53-237b9e9b4a08" providerId="ADAL" clId="{045A0B3B-E604-4C34-B278-524A4423C0AB}" dt="2024-04-25T06:28:33.891" v="4987" actId="478"/>
          <ac:inkMkLst>
            <pc:docMk/>
            <pc:sldMk cId="3962909862" sldId="458"/>
            <ac:inkMk id="59" creationId="{8BDA1879-2B01-AF01-A55E-9BD36BCB210F}"/>
          </ac:inkMkLst>
        </pc:inkChg>
        <pc:inkChg chg="add del">
          <ac:chgData name="Tomasz Moroń" userId="722be6c7-7b5a-4770-8a53-237b9e9b4a08" providerId="ADAL" clId="{045A0B3B-E604-4C34-B278-524A4423C0AB}" dt="2024-04-25T06:28:33.891" v="4987" actId="478"/>
          <ac:inkMkLst>
            <pc:docMk/>
            <pc:sldMk cId="3962909862" sldId="458"/>
            <ac:inkMk id="60" creationId="{C7EB1638-D664-BAA6-AAF7-E9F617B665F7}"/>
          </ac:inkMkLst>
        </pc:inkChg>
        <pc:inkChg chg="add del">
          <ac:chgData name="Tomasz Moroń" userId="722be6c7-7b5a-4770-8a53-237b9e9b4a08" providerId="ADAL" clId="{045A0B3B-E604-4C34-B278-524A4423C0AB}" dt="2024-04-25T06:28:33.891" v="4987" actId="478"/>
          <ac:inkMkLst>
            <pc:docMk/>
            <pc:sldMk cId="3962909862" sldId="458"/>
            <ac:inkMk id="61" creationId="{7848B24F-1DBD-CECE-7646-DF7114E60A4D}"/>
          </ac:inkMkLst>
        </pc:inkChg>
        <pc:inkChg chg="add del">
          <ac:chgData name="Tomasz Moroń" userId="722be6c7-7b5a-4770-8a53-237b9e9b4a08" providerId="ADAL" clId="{045A0B3B-E604-4C34-B278-524A4423C0AB}" dt="2024-04-25T06:28:36.626" v="4988" actId="478"/>
          <ac:inkMkLst>
            <pc:docMk/>
            <pc:sldMk cId="3962909862" sldId="458"/>
            <ac:inkMk id="62" creationId="{615A9B3C-5D45-D68B-B1F5-378B2B5B3DF3}"/>
          </ac:inkMkLst>
        </pc:inkChg>
        <pc:inkChg chg="add del">
          <ac:chgData name="Tomasz Moroń" userId="722be6c7-7b5a-4770-8a53-237b9e9b4a08" providerId="ADAL" clId="{045A0B3B-E604-4C34-B278-524A4423C0AB}" dt="2024-04-25T06:28:33.891" v="4987" actId="478"/>
          <ac:inkMkLst>
            <pc:docMk/>
            <pc:sldMk cId="3962909862" sldId="458"/>
            <ac:inkMk id="63" creationId="{CCD21DD8-4E8E-A9D8-03A8-C00AEC1A7223}"/>
          </ac:inkMkLst>
        </pc:inkChg>
        <pc:inkChg chg="add del">
          <ac:chgData name="Tomasz Moroń" userId="722be6c7-7b5a-4770-8a53-237b9e9b4a08" providerId="ADAL" clId="{045A0B3B-E604-4C34-B278-524A4423C0AB}" dt="2024-04-25T06:28:33.891" v="4987" actId="478"/>
          <ac:inkMkLst>
            <pc:docMk/>
            <pc:sldMk cId="3962909862" sldId="458"/>
            <ac:inkMk id="64" creationId="{E5E67C9A-AE84-859F-A31B-B1EBB2301AE2}"/>
          </ac:inkMkLst>
        </pc:inkChg>
        <pc:inkChg chg="add del">
          <ac:chgData name="Tomasz Moroń" userId="722be6c7-7b5a-4770-8a53-237b9e9b4a08" providerId="ADAL" clId="{045A0B3B-E604-4C34-B278-524A4423C0AB}" dt="2024-04-25T06:28:33.891" v="4987" actId="478"/>
          <ac:inkMkLst>
            <pc:docMk/>
            <pc:sldMk cId="3962909862" sldId="458"/>
            <ac:inkMk id="65" creationId="{F0DFB912-FE2D-7DD6-E745-59C0E3D39ACC}"/>
          </ac:inkMkLst>
        </pc:inkChg>
        <pc:inkChg chg="add del">
          <ac:chgData name="Tomasz Moroń" userId="722be6c7-7b5a-4770-8a53-237b9e9b4a08" providerId="ADAL" clId="{045A0B3B-E604-4C34-B278-524A4423C0AB}" dt="2024-04-25T06:28:18.932" v="4979" actId="478"/>
          <ac:inkMkLst>
            <pc:docMk/>
            <pc:sldMk cId="3962909862" sldId="458"/>
            <ac:inkMk id="66" creationId="{048AC24E-41C6-F20B-3AAE-1CBC64A82BA7}"/>
          </ac:inkMkLst>
        </pc:inkChg>
      </pc:sldChg>
      <pc:sldChg chg="addSp delSp modSp add mod modNotesTx">
        <pc:chgData name="Tomasz Moroń" userId="722be6c7-7b5a-4770-8a53-237b9e9b4a08" providerId="ADAL" clId="{045A0B3B-E604-4C34-B278-524A4423C0AB}" dt="2024-04-25T06:28:39.524" v="4989" actId="478"/>
        <pc:sldMkLst>
          <pc:docMk/>
          <pc:sldMk cId="3205167883" sldId="459"/>
        </pc:sldMkLst>
        <pc:spChg chg="del">
          <ac:chgData name="Tomasz Moroń" userId="722be6c7-7b5a-4770-8a53-237b9e9b4a08" providerId="ADAL" clId="{045A0B3B-E604-4C34-B278-524A4423C0AB}" dt="2024-04-21T15:32:52.931" v="1552" actId="478"/>
          <ac:spMkLst>
            <pc:docMk/>
            <pc:sldMk cId="3205167883" sldId="459"/>
            <ac:spMk id="2" creationId="{80F52F2D-E26B-E744-3C42-670DAE4D1928}"/>
          </ac:spMkLst>
        </pc:spChg>
        <pc:spChg chg="del">
          <ac:chgData name="Tomasz Moroń" userId="722be6c7-7b5a-4770-8a53-237b9e9b4a08" providerId="ADAL" clId="{045A0B3B-E604-4C34-B278-524A4423C0AB}" dt="2024-04-21T15:32:52.931" v="1552" actId="478"/>
          <ac:spMkLst>
            <pc:docMk/>
            <pc:sldMk cId="3205167883" sldId="459"/>
            <ac:spMk id="5" creationId="{8857E630-457B-9363-E6FA-616EAD06D53C}"/>
          </ac:spMkLst>
        </pc:spChg>
        <pc:spChg chg="del">
          <ac:chgData name="Tomasz Moroń" userId="722be6c7-7b5a-4770-8a53-237b9e9b4a08" providerId="ADAL" clId="{045A0B3B-E604-4C34-B278-524A4423C0AB}" dt="2024-04-21T15:32:55.685" v="1553" actId="478"/>
          <ac:spMkLst>
            <pc:docMk/>
            <pc:sldMk cId="3205167883" sldId="459"/>
            <ac:spMk id="6" creationId="{129D4005-E4DD-255D-BBA8-1166200907A8}"/>
          </ac:spMkLst>
        </pc:spChg>
        <pc:spChg chg="del">
          <ac:chgData name="Tomasz Moroń" userId="722be6c7-7b5a-4770-8a53-237b9e9b4a08" providerId="ADAL" clId="{045A0B3B-E604-4C34-B278-524A4423C0AB}" dt="2024-04-21T15:32:57.924" v="1554" actId="478"/>
          <ac:spMkLst>
            <pc:docMk/>
            <pc:sldMk cId="3205167883" sldId="459"/>
            <ac:spMk id="9" creationId="{EE443690-7FB4-35F6-61BA-4F888921FB81}"/>
          </ac:spMkLst>
        </pc:spChg>
        <pc:picChg chg="del">
          <ac:chgData name="Tomasz Moroń" userId="722be6c7-7b5a-4770-8a53-237b9e9b4a08" providerId="ADAL" clId="{045A0B3B-E604-4C34-B278-524A4423C0AB}" dt="2024-04-21T15:32:58.754" v="1555" actId="478"/>
          <ac:picMkLst>
            <pc:docMk/>
            <pc:sldMk cId="3205167883" sldId="459"/>
            <ac:picMk id="4" creationId="{CCB70195-7E54-F630-D6FB-205FA4136694}"/>
          </ac:picMkLst>
        </pc:picChg>
        <pc:picChg chg="add mod modCrop">
          <ac:chgData name="Tomasz Moroń" userId="722be6c7-7b5a-4770-8a53-237b9e9b4a08" providerId="ADAL" clId="{045A0B3B-E604-4C34-B278-524A4423C0AB}" dt="2024-04-21T15:34:40.341" v="1571"/>
          <ac:picMkLst>
            <pc:docMk/>
            <pc:sldMk cId="3205167883" sldId="459"/>
            <ac:picMk id="7" creationId="{40C23D24-0D3C-AFD8-048E-9F0E655C66F3}"/>
          </ac:picMkLst>
        </pc:picChg>
        <pc:picChg chg="add mod modCrop">
          <ac:chgData name="Tomasz Moroń" userId="722be6c7-7b5a-4770-8a53-237b9e9b4a08" providerId="ADAL" clId="{045A0B3B-E604-4C34-B278-524A4423C0AB}" dt="2024-04-21T15:34:42.818" v="1572"/>
          <ac:picMkLst>
            <pc:docMk/>
            <pc:sldMk cId="3205167883" sldId="459"/>
            <ac:picMk id="8" creationId="{081380CB-3580-1A1A-7C20-14D82BE8BC77}"/>
          </ac:picMkLst>
        </pc:picChg>
        <pc:inkChg chg="add del">
          <ac:chgData name="Tomasz Moroń" userId="722be6c7-7b5a-4770-8a53-237b9e9b4a08" providerId="ADAL" clId="{045A0B3B-E604-4C34-B278-524A4423C0AB}" dt="2024-04-25T06:28:39.524" v="4989" actId="478"/>
          <ac:inkMkLst>
            <pc:docMk/>
            <pc:sldMk cId="3205167883" sldId="459"/>
            <ac:inkMk id="2" creationId="{85385C26-8ACD-7377-028E-7D5B077A10F4}"/>
          </ac:inkMkLst>
        </pc:inkChg>
      </pc:sldChg>
      <pc:sldChg chg="addSp delSp modSp add mod modNotesTx">
        <pc:chgData name="Tomasz Moroń" userId="722be6c7-7b5a-4770-8a53-237b9e9b4a08" providerId="ADAL" clId="{045A0B3B-E604-4C34-B278-524A4423C0AB}" dt="2024-04-22T07:26:22.800" v="2420" actId="1076"/>
        <pc:sldMkLst>
          <pc:docMk/>
          <pc:sldMk cId="2593539920" sldId="460"/>
        </pc:sldMkLst>
        <pc:picChg chg="add mod">
          <ac:chgData name="Tomasz Moroń" userId="722be6c7-7b5a-4770-8a53-237b9e9b4a08" providerId="ADAL" clId="{045A0B3B-E604-4C34-B278-524A4423C0AB}" dt="2024-04-22T07:25:01.160" v="2231"/>
          <ac:picMkLst>
            <pc:docMk/>
            <pc:sldMk cId="2593539920" sldId="460"/>
            <ac:picMk id="3" creationId="{4ADC844E-4F26-31E8-4CF5-8529BD02AD00}"/>
          </ac:picMkLst>
        </pc:picChg>
        <pc:picChg chg="add del mod">
          <ac:chgData name="Tomasz Moroń" userId="722be6c7-7b5a-4770-8a53-237b9e9b4a08" providerId="ADAL" clId="{045A0B3B-E604-4C34-B278-524A4423C0AB}" dt="2024-04-22T07:26:22.800" v="2420" actId="1076"/>
          <ac:picMkLst>
            <pc:docMk/>
            <pc:sldMk cId="2593539920" sldId="460"/>
            <ac:picMk id="5" creationId="{3B92735A-D079-B6D8-D310-865C2EA2072C}"/>
          </ac:picMkLst>
        </pc:picChg>
        <pc:picChg chg="del">
          <ac:chgData name="Tomasz Moroń" userId="722be6c7-7b5a-4770-8a53-237b9e9b4a08" providerId="ADAL" clId="{045A0B3B-E604-4C34-B278-524A4423C0AB}" dt="2024-04-22T07:24:32.375" v="2226" actId="478"/>
          <ac:picMkLst>
            <pc:docMk/>
            <pc:sldMk cId="2593539920" sldId="460"/>
            <ac:picMk id="7" creationId="{40C23D24-0D3C-AFD8-048E-9F0E655C66F3}"/>
          </ac:picMkLst>
        </pc:picChg>
        <pc:picChg chg="del">
          <ac:chgData name="Tomasz Moroń" userId="722be6c7-7b5a-4770-8a53-237b9e9b4a08" providerId="ADAL" clId="{045A0B3B-E604-4C34-B278-524A4423C0AB}" dt="2024-04-22T07:24:36.034" v="2227" actId="478"/>
          <ac:picMkLst>
            <pc:docMk/>
            <pc:sldMk cId="2593539920" sldId="460"/>
            <ac:picMk id="8" creationId="{081380CB-3580-1A1A-7C20-14D82BE8BC77}"/>
          </ac:picMkLst>
        </pc:picChg>
      </pc:sldChg>
      <pc:sldChg chg="addSp delSp modSp add mod ord modNotesTx">
        <pc:chgData name="Tomasz Moroń" userId="722be6c7-7b5a-4770-8a53-237b9e9b4a08" providerId="ADAL" clId="{045A0B3B-E604-4C34-B278-524A4423C0AB}" dt="2024-04-22T07:30:04.766" v="2553" actId="20577"/>
        <pc:sldMkLst>
          <pc:docMk/>
          <pc:sldMk cId="1309950027" sldId="461"/>
        </pc:sldMkLst>
        <pc:spChg chg="del">
          <ac:chgData name="Tomasz Moroń" userId="722be6c7-7b5a-4770-8a53-237b9e9b4a08" providerId="ADAL" clId="{045A0B3B-E604-4C34-B278-524A4423C0AB}" dt="2024-04-22T07:27:20.110" v="2482" actId="478"/>
          <ac:spMkLst>
            <pc:docMk/>
            <pc:sldMk cId="1309950027" sldId="461"/>
            <ac:spMk id="2" creationId="{80F52F2D-E26B-E744-3C42-670DAE4D1928}"/>
          </ac:spMkLst>
        </pc:spChg>
        <pc:spChg chg="add mod">
          <ac:chgData name="Tomasz Moroń" userId="722be6c7-7b5a-4770-8a53-237b9e9b4a08" providerId="ADAL" clId="{045A0B3B-E604-4C34-B278-524A4423C0AB}" dt="2024-04-22T07:28:23.301" v="2540" actId="20577"/>
          <ac:spMkLst>
            <pc:docMk/>
            <pc:sldMk cId="1309950027" sldId="461"/>
            <ac:spMk id="3" creationId="{258BF7FD-975E-74F1-56C9-1B3A4B565FE4}"/>
          </ac:spMkLst>
        </pc:spChg>
        <pc:spChg chg="del">
          <ac:chgData name="Tomasz Moroń" userId="722be6c7-7b5a-4770-8a53-237b9e9b4a08" providerId="ADAL" clId="{045A0B3B-E604-4C34-B278-524A4423C0AB}" dt="2024-04-22T07:27:17.199" v="2481" actId="478"/>
          <ac:spMkLst>
            <pc:docMk/>
            <pc:sldMk cId="1309950027" sldId="461"/>
            <ac:spMk id="5" creationId="{8857E630-457B-9363-E6FA-616EAD06D53C}"/>
          </ac:spMkLst>
        </pc:spChg>
        <pc:spChg chg="mod">
          <ac:chgData name="Tomasz Moroń" userId="722be6c7-7b5a-4770-8a53-237b9e9b4a08" providerId="ADAL" clId="{045A0B3B-E604-4C34-B278-524A4423C0AB}" dt="2024-04-22T07:27:47.073" v="2514" actId="1076"/>
          <ac:spMkLst>
            <pc:docMk/>
            <pc:sldMk cId="1309950027" sldId="461"/>
            <ac:spMk id="6" creationId="{129D4005-E4DD-255D-BBA8-1166200907A8}"/>
          </ac:spMkLst>
        </pc:spChg>
        <pc:spChg chg="add mod">
          <ac:chgData name="Tomasz Moroń" userId="722be6c7-7b5a-4770-8a53-237b9e9b4a08" providerId="ADAL" clId="{045A0B3B-E604-4C34-B278-524A4423C0AB}" dt="2024-04-22T07:30:04.766" v="2553" actId="20577"/>
          <ac:spMkLst>
            <pc:docMk/>
            <pc:sldMk cId="1309950027" sldId="461"/>
            <ac:spMk id="7" creationId="{F453E9F8-2032-D160-1323-BE31AB2812C6}"/>
          </ac:spMkLst>
        </pc:spChg>
        <pc:spChg chg="del mod">
          <ac:chgData name="Tomasz Moroń" userId="722be6c7-7b5a-4770-8a53-237b9e9b4a08" providerId="ADAL" clId="{045A0B3B-E604-4C34-B278-524A4423C0AB}" dt="2024-04-22T07:27:54.190" v="2516" actId="478"/>
          <ac:spMkLst>
            <pc:docMk/>
            <pc:sldMk cId="1309950027" sldId="461"/>
            <ac:spMk id="9" creationId="{EE443690-7FB4-35F6-61BA-4F888921FB81}"/>
          </ac:spMkLst>
        </pc:spChg>
        <pc:picChg chg="del">
          <ac:chgData name="Tomasz Moroń" userId="722be6c7-7b5a-4770-8a53-237b9e9b4a08" providerId="ADAL" clId="{045A0B3B-E604-4C34-B278-524A4423C0AB}" dt="2024-04-22T07:26:54.670" v="2424" actId="478"/>
          <ac:picMkLst>
            <pc:docMk/>
            <pc:sldMk cId="1309950027" sldId="461"/>
            <ac:picMk id="4" creationId="{CCB70195-7E54-F630-D6FB-205FA4136694}"/>
          </ac:picMkLst>
        </pc:picChg>
      </pc:sldChg>
      <pc:sldChg chg="addSp delSp modSp add mod">
        <pc:chgData name="Tomasz Moroń" userId="722be6c7-7b5a-4770-8a53-237b9e9b4a08" providerId="ADAL" clId="{045A0B3B-E604-4C34-B278-524A4423C0AB}" dt="2024-04-22T07:35:06.400" v="2722" actId="478"/>
        <pc:sldMkLst>
          <pc:docMk/>
          <pc:sldMk cId="3323157751" sldId="462"/>
        </pc:sldMkLst>
        <pc:spChg chg="add mod">
          <ac:chgData name="Tomasz Moroń" userId="722be6c7-7b5a-4770-8a53-237b9e9b4a08" providerId="ADAL" clId="{045A0B3B-E604-4C34-B278-524A4423C0AB}" dt="2024-04-22T07:31:31.878" v="2628" actId="20577"/>
          <ac:spMkLst>
            <pc:docMk/>
            <pc:sldMk cId="3323157751" sldId="462"/>
            <ac:spMk id="2" creationId="{0920435A-FED8-129E-053A-C0C81A1E8277}"/>
          </ac:spMkLst>
        </pc:spChg>
        <pc:spChg chg="del">
          <ac:chgData name="Tomasz Moroń" userId="722be6c7-7b5a-4770-8a53-237b9e9b4a08" providerId="ADAL" clId="{045A0B3B-E604-4C34-B278-524A4423C0AB}" dt="2024-04-22T07:30:26.433" v="2555" actId="478"/>
          <ac:spMkLst>
            <pc:docMk/>
            <pc:sldMk cId="3323157751" sldId="462"/>
            <ac:spMk id="3" creationId="{258BF7FD-975E-74F1-56C9-1B3A4B565FE4}"/>
          </ac:spMkLst>
        </pc:spChg>
        <pc:spChg chg="add mod">
          <ac:chgData name="Tomasz Moroń" userId="722be6c7-7b5a-4770-8a53-237b9e9b4a08" providerId="ADAL" clId="{045A0B3B-E604-4C34-B278-524A4423C0AB}" dt="2024-04-22T07:32:56.148" v="2655" actId="20577"/>
          <ac:spMkLst>
            <pc:docMk/>
            <pc:sldMk cId="3323157751" sldId="462"/>
            <ac:spMk id="4" creationId="{AF7699BB-F98C-D65F-7C94-0287DEB257A0}"/>
          </ac:spMkLst>
        </pc:spChg>
        <pc:spChg chg="add mod">
          <ac:chgData name="Tomasz Moroń" userId="722be6c7-7b5a-4770-8a53-237b9e9b4a08" providerId="ADAL" clId="{045A0B3B-E604-4C34-B278-524A4423C0AB}" dt="2024-04-22T07:34:11.775" v="2720" actId="20577"/>
          <ac:spMkLst>
            <pc:docMk/>
            <pc:sldMk cId="3323157751" sldId="462"/>
            <ac:spMk id="5" creationId="{3FBC6FC3-392B-D48E-7C1A-09B4337591EF}"/>
          </ac:spMkLst>
        </pc:spChg>
        <pc:spChg chg="del">
          <ac:chgData name="Tomasz Moroń" userId="722be6c7-7b5a-4770-8a53-237b9e9b4a08" providerId="ADAL" clId="{045A0B3B-E604-4C34-B278-524A4423C0AB}" dt="2024-04-22T07:30:26.433" v="2555" actId="478"/>
          <ac:spMkLst>
            <pc:docMk/>
            <pc:sldMk cId="3323157751" sldId="462"/>
            <ac:spMk id="6" creationId="{129D4005-E4DD-255D-BBA8-1166200907A8}"/>
          </ac:spMkLst>
        </pc:spChg>
        <pc:spChg chg="mod">
          <ac:chgData name="Tomasz Moroń" userId="722be6c7-7b5a-4770-8a53-237b9e9b4a08" providerId="ADAL" clId="{045A0B3B-E604-4C34-B278-524A4423C0AB}" dt="2024-04-22T07:30:30.067" v="2556" actId="1076"/>
          <ac:spMkLst>
            <pc:docMk/>
            <pc:sldMk cId="3323157751" sldId="462"/>
            <ac:spMk id="7" creationId="{F453E9F8-2032-D160-1323-BE31AB2812C6}"/>
          </ac:spMkLst>
        </pc:spChg>
        <pc:spChg chg="add del mod">
          <ac:chgData name="Tomasz Moroń" userId="722be6c7-7b5a-4770-8a53-237b9e9b4a08" providerId="ADAL" clId="{045A0B3B-E604-4C34-B278-524A4423C0AB}" dt="2024-04-22T07:35:06.400" v="2722" actId="478"/>
          <ac:spMkLst>
            <pc:docMk/>
            <pc:sldMk cId="3323157751" sldId="462"/>
            <ac:spMk id="8" creationId="{54D09E43-96DF-C48B-603B-CEA25B6C90BD}"/>
          </ac:spMkLst>
        </pc:spChg>
        <pc:cxnChg chg="del">
          <ac:chgData name="Tomasz Moroń" userId="722be6c7-7b5a-4770-8a53-237b9e9b4a08" providerId="ADAL" clId="{045A0B3B-E604-4C34-B278-524A4423C0AB}" dt="2024-04-22T07:30:26.433" v="2555" actId="478"/>
          <ac:cxnSpMkLst>
            <pc:docMk/>
            <pc:sldMk cId="3323157751" sldId="462"/>
            <ac:cxnSpMk id="16" creationId="{00000000-0000-0000-0000-000000000000}"/>
          </ac:cxnSpMkLst>
        </pc:cxnChg>
      </pc:sldChg>
      <pc:sldChg chg="addSp delSp modSp add mod modNotesTx">
        <pc:chgData name="Tomasz Moroń" userId="722be6c7-7b5a-4770-8a53-237b9e9b4a08" providerId="ADAL" clId="{045A0B3B-E604-4C34-B278-524A4423C0AB}" dt="2024-04-22T07:43:48.705" v="3251" actId="20577"/>
        <pc:sldMkLst>
          <pc:docMk/>
          <pc:sldMk cId="1096540525" sldId="463"/>
        </pc:sldMkLst>
        <pc:spChg chg="del">
          <ac:chgData name="Tomasz Moroń" userId="722be6c7-7b5a-4770-8a53-237b9e9b4a08" providerId="ADAL" clId="{045A0B3B-E604-4C34-B278-524A4423C0AB}" dt="2024-04-22T07:35:41.680" v="2725" actId="478"/>
          <ac:spMkLst>
            <pc:docMk/>
            <pc:sldMk cId="1096540525" sldId="463"/>
            <ac:spMk id="2" creationId="{0920435A-FED8-129E-053A-C0C81A1E8277}"/>
          </ac:spMkLst>
        </pc:spChg>
        <pc:spChg chg="add mod">
          <ac:chgData name="Tomasz Moroń" userId="722be6c7-7b5a-4770-8a53-237b9e9b4a08" providerId="ADAL" clId="{045A0B3B-E604-4C34-B278-524A4423C0AB}" dt="2024-04-22T07:36:21.038" v="2747" actId="20577"/>
          <ac:spMkLst>
            <pc:docMk/>
            <pc:sldMk cId="1096540525" sldId="463"/>
            <ac:spMk id="3" creationId="{87ABDF8B-F04E-7881-105A-229E1D5B1C6A}"/>
          </ac:spMkLst>
        </pc:spChg>
        <pc:spChg chg="del">
          <ac:chgData name="Tomasz Moroń" userId="722be6c7-7b5a-4770-8a53-237b9e9b4a08" providerId="ADAL" clId="{045A0B3B-E604-4C34-B278-524A4423C0AB}" dt="2024-04-22T07:35:41.680" v="2725" actId="478"/>
          <ac:spMkLst>
            <pc:docMk/>
            <pc:sldMk cId="1096540525" sldId="463"/>
            <ac:spMk id="4" creationId="{AF7699BB-F98C-D65F-7C94-0287DEB257A0}"/>
          </ac:spMkLst>
        </pc:spChg>
        <pc:spChg chg="mod">
          <ac:chgData name="Tomasz Moroń" userId="722be6c7-7b5a-4770-8a53-237b9e9b4a08" providerId="ADAL" clId="{045A0B3B-E604-4C34-B278-524A4423C0AB}" dt="2024-04-22T07:38:49.921" v="2837" actId="1076"/>
          <ac:spMkLst>
            <pc:docMk/>
            <pc:sldMk cId="1096540525" sldId="463"/>
            <ac:spMk id="5" creationId="{3FBC6FC3-392B-D48E-7C1A-09B4337591EF}"/>
          </ac:spMkLst>
        </pc:spChg>
        <pc:spChg chg="add mod">
          <ac:chgData name="Tomasz Moroń" userId="722be6c7-7b5a-4770-8a53-237b9e9b4a08" providerId="ADAL" clId="{045A0B3B-E604-4C34-B278-524A4423C0AB}" dt="2024-04-22T07:40:12.847" v="2905" actId="20577"/>
          <ac:spMkLst>
            <pc:docMk/>
            <pc:sldMk cId="1096540525" sldId="463"/>
            <ac:spMk id="6" creationId="{D7B936DB-9097-91BC-80ED-38DB6FACEA3E}"/>
          </ac:spMkLst>
        </pc:spChg>
        <pc:spChg chg="del">
          <ac:chgData name="Tomasz Moroń" userId="722be6c7-7b5a-4770-8a53-237b9e9b4a08" providerId="ADAL" clId="{045A0B3B-E604-4C34-B278-524A4423C0AB}" dt="2024-04-22T07:35:41.680" v="2725" actId="478"/>
          <ac:spMkLst>
            <pc:docMk/>
            <pc:sldMk cId="1096540525" sldId="463"/>
            <ac:spMk id="7" creationId="{F453E9F8-2032-D160-1323-BE31AB2812C6}"/>
          </ac:spMkLst>
        </pc:spChg>
        <pc:spChg chg="add mod">
          <ac:chgData name="Tomasz Moroń" userId="722be6c7-7b5a-4770-8a53-237b9e9b4a08" providerId="ADAL" clId="{045A0B3B-E604-4C34-B278-524A4423C0AB}" dt="2024-04-22T07:42:02.871" v="2940" actId="20577"/>
          <ac:spMkLst>
            <pc:docMk/>
            <pc:sldMk cId="1096540525" sldId="463"/>
            <ac:spMk id="8" creationId="{3FEE02F7-AE1B-48F7-D01D-AF3AE738DD28}"/>
          </ac:spMkLst>
        </pc:spChg>
      </pc:sldChg>
      <pc:sldChg chg="addSp delSp modSp add mod modNotesTx">
        <pc:chgData name="Tomasz Moroń" userId="722be6c7-7b5a-4770-8a53-237b9e9b4a08" providerId="ADAL" clId="{045A0B3B-E604-4C34-B278-524A4423C0AB}" dt="2024-04-22T07:48:39.808" v="3458" actId="20577"/>
        <pc:sldMkLst>
          <pc:docMk/>
          <pc:sldMk cId="3202448076" sldId="464"/>
        </pc:sldMkLst>
        <pc:spChg chg="add mod">
          <ac:chgData name="Tomasz Moroń" userId="722be6c7-7b5a-4770-8a53-237b9e9b4a08" providerId="ADAL" clId="{045A0B3B-E604-4C34-B278-524A4423C0AB}" dt="2024-04-22T07:46:22.914" v="3401" actId="1076"/>
          <ac:spMkLst>
            <pc:docMk/>
            <pc:sldMk cId="3202448076" sldId="464"/>
            <ac:spMk id="2" creationId="{BFB0F032-9C5A-7F33-CA7E-B903D535B847}"/>
          </ac:spMkLst>
        </pc:spChg>
        <pc:spChg chg="mod">
          <ac:chgData name="Tomasz Moroń" userId="722be6c7-7b5a-4770-8a53-237b9e9b4a08" providerId="ADAL" clId="{045A0B3B-E604-4C34-B278-524A4423C0AB}" dt="2024-04-22T07:46:20.733" v="3400" actId="1076"/>
          <ac:spMkLst>
            <pc:docMk/>
            <pc:sldMk cId="3202448076" sldId="464"/>
            <ac:spMk id="3" creationId="{87ABDF8B-F04E-7881-105A-229E1D5B1C6A}"/>
          </ac:spMkLst>
        </pc:spChg>
        <pc:spChg chg="add del mod">
          <ac:chgData name="Tomasz Moroń" userId="722be6c7-7b5a-4770-8a53-237b9e9b4a08" providerId="ADAL" clId="{045A0B3B-E604-4C34-B278-524A4423C0AB}" dt="2024-04-22T07:46:24.608" v="3402" actId="478"/>
          <ac:spMkLst>
            <pc:docMk/>
            <pc:sldMk cId="3202448076" sldId="464"/>
            <ac:spMk id="4" creationId="{42BA7EEB-E061-08AD-1A9F-FFB6E1C21E59}"/>
          </ac:spMkLst>
        </pc:spChg>
        <pc:spChg chg="del">
          <ac:chgData name="Tomasz Moroń" userId="722be6c7-7b5a-4770-8a53-237b9e9b4a08" providerId="ADAL" clId="{045A0B3B-E604-4C34-B278-524A4423C0AB}" dt="2024-04-22T07:44:53.761" v="3303" actId="478"/>
          <ac:spMkLst>
            <pc:docMk/>
            <pc:sldMk cId="3202448076" sldId="464"/>
            <ac:spMk id="5" creationId="{3FBC6FC3-392B-D48E-7C1A-09B4337591EF}"/>
          </ac:spMkLst>
        </pc:spChg>
        <pc:spChg chg="del">
          <ac:chgData name="Tomasz Moroń" userId="722be6c7-7b5a-4770-8a53-237b9e9b4a08" providerId="ADAL" clId="{045A0B3B-E604-4C34-B278-524A4423C0AB}" dt="2024-04-22T07:45:01.151" v="3305" actId="478"/>
          <ac:spMkLst>
            <pc:docMk/>
            <pc:sldMk cId="3202448076" sldId="464"/>
            <ac:spMk id="6" creationId="{D7B936DB-9097-91BC-80ED-38DB6FACEA3E}"/>
          </ac:spMkLst>
        </pc:spChg>
        <pc:spChg chg="add mod">
          <ac:chgData name="Tomasz Moroń" userId="722be6c7-7b5a-4770-8a53-237b9e9b4a08" providerId="ADAL" clId="{045A0B3B-E604-4C34-B278-524A4423C0AB}" dt="2024-04-22T07:46:56.513" v="3420" actId="20577"/>
          <ac:spMkLst>
            <pc:docMk/>
            <pc:sldMk cId="3202448076" sldId="464"/>
            <ac:spMk id="7" creationId="{1BA9D04A-70B7-2305-6D7A-7EE69137F0FC}"/>
          </ac:spMkLst>
        </pc:spChg>
        <pc:spChg chg="del">
          <ac:chgData name="Tomasz Moroń" userId="722be6c7-7b5a-4770-8a53-237b9e9b4a08" providerId="ADAL" clId="{045A0B3B-E604-4C34-B278-524A4423C0AB}" dt="2024-04-22T07:44:58.911" v="3304" actId="478"/>
          <ac:spMkLst>
            <pc:docMk/>
            <pc:sldMk cId="3202448076" sldId="464"/>
            <ac:spMk id="8" creationId="{3FEE02F7-AE1B-48F7-D01D-AF3AE738DD28}"/>
          </ac:spMkLst>
        </pc:spChg>
        <pc:spChg chg="add mod">
          <ac:chgData name="Tomasz Moroń" userId="722be6c7-7b5a-4770-8a53-237b9e9b4a08" providerId="ADAL" clId="{045A0B3B-E604-4C34-B278-524A4423C0AB}" dt="2024-04-22T07:48:14.816" v="3450" actId="20577"/>
          <ac:spMkLst>
            <pc:docMk/>
            <pc:sldMk cId="3202448076" sldId="464"/>
            <ac:spMk id="9" creationId="{AD587C61-4B1B-52B8-DF7E-D8AD377D2F60}"/>
          </ac:spMkLst>
        </pc:spChg>
        <pc:spChg chg="add mod">
          <ac:chgData name="Tomasz Moroń" userId="722be6c7-7b5a-4770-8a53-237b9e9b4a08" providerId="ADAL" clId="{045A0B3B-E604-4C34-B278-524A4423C0AB}" dt="2024-04-22T07:48:39.808" v="3458" actId="20577"/>
          <ac:spMkLst>
            <pc:docMk/>
            <pc:sldMk cId="3202448076" sldId="464"/>
            <ac:spMk id="10" creationId="{F0FE54DF-878F-F2B2-0CA6-778763BA167F}"/>
          </ac:spMkLst>
        </pc:spChg>
      </pc:sldChg>
      <pc:sldChg chg="addSp delSp modSp add mod">
        <pc:chgData name="Tomasz Moroń" userId="722be6c7-7b5a-4770-8a53-237b9e9b4a08" providerId="ADAL" clId="{045A0B3B-E604-4C34-B278-524A4423C0AB}" dt="2024-04-22T08:09:01.849" v="3601" actId="21"/>
        <pc:sldMkLst>
          <pc:docMk/>
          <pc:sldMk cId="422532650" sldId="465"/>
        </pc:sldMkLst>
        <pc:spChg chg="del">
          <ac:chgData name="Tomasz Moroń" userId="722be6c7-7b5a-4770-8a53-237b9e9b4a08" providerId="ADAL" clId="{045A0B3B-E604-4C34-B278-524A4423C0AB}" dt="2024-04-22T07:49:01.711" v="3460" actId="478"/>
          <ac:spMkLst>
            <pc:docMk/>
            <pc:sldMk cId="422532650" sldId="465"/>
            <ac:spMk id="2" creationId="{BFB0F032-9C5A-7F33-CA7E-B903D535B847}"/>
          </ac:spMkLst>
        </pc:spChg>
        <pc:spChg chg="add mod">
          <ac:chgData name="Tomasz Moroń" userId="722be6c7-7b5a-4770-8a53-237b9e9b4a08" providerId="ADAL" clId="{045A0B3B-E604-4C34-B278-524A4423C0AB}" dt="2024-04-22T07:50:45.098" v="3564" actId="14100"/>
          <ac:spMkLst>
            <pc:docMk/>
            <pc:sldMk cId="422532650" sldId="465"/>
            <ac:spMk id="4" creationId="{A7DE3FE2-DB2F-DA6A-8F4F-529ADAED83B1}"/>
          </ac:spMkLst>
        </pc:spChg>
        <pc:spChg chg="add mod">
          <ac:chgData name="Tomasz Moroń" userId="722be6c7-7b5a-4770-8a53-237b9e9b4a08" providerId="ADAL" clId="{045A0B3B-E604-4C34-B278-524A4423C0AB}" dt="2024-04-22T07:51:40.246" v="3569" actId="14100"/>
          <ac:spMkLst>
            <pc:docMk/>
            <pc:sldMk cId="422532650" sldId="465"/>
            <ac:spMk id="5" creationId="{A6D88674-F00C-269C-E949-430A4BC6868F}"/>
          </ac:spMkLst>
        </pc:spChg>
        <pc:spChg chg="add mod">
          <ac:chgData name="Tomasz Moroń" userId="722be6c7-7b5a-4770-8a53-237b9e9b4a08" providerId="ADAL" clId="{045A0B3B-E604-4C34-B278-524A4423C0AB}" dt="2024-04-22T08:08:45.002" v="3599" actId="1076"/>
          <ac:spMkLst>
            <pc:docMk/>
            <pc:sldMk cId="422532650" sldId="465"/>
            <ac:spMk id="6" creationId="{0A6DAB60-1C48-635D-EEF7-81BE113AB015}"/>
          </ac:spMkLst>
        </pc:spChg>
        <pc:spChg chg="del">
          <ac:chgData name="Tomasz Moroń" userId="722be6c7-7b5a-4770-8a53-237b9e9b4a08" providerId="ADAL" clId="{045A0B3B-E604-4C34-B278-524A4423C0AB}" dt="2024-04-22T07:49:01.711" v="3460" actId="478"/>
          <ac:spMkLst>
            <pc:docMk/>
            <pc:sldMk cId="422532650" sldId="465"/>
            <ac:spMk id="7" creationId="{1BA9D04A-70B7-2305-6D7A-7EE69137F0FC}"/>
          </ac:spMkLst>
        </pc:spChg>
        <pc:spChg chg="add del mod">
          <ac:chgData name="Tomasz Moroń" userId="722be6c7-7b5a-4770-8a53-237b9e9b4a08" providerId="ADAL" clId="{045A0B3B-E604-4C34-B278-524A4423C0AB}" dt="2024-04-22T08:09:01.849" v="3601" actId="21"/>
          <ac:spMkLst>
            <pc:docMk/>
            <pc:sldMk cId="422532650" sldId="465"/>
            <ac:spMk id="8" creationId="{76DC5B68-E051-9759-2BCE-F98114BE3F98}"/>
          </ac:spMkLst>
        </pc:spChg>
        <pc:spChg chg="del">
          <ac:chgData name="Tomasz Moroń" userId="722be6c7-7b5a-4770-8a53-237b9e9b4a08" providerId="ADAL" clId="{045A0B3B-E604-4C34-B278-524A4423C0AB}" dt="2024-04-22T07:49:01.711" v="3460" actId="478"/>
          <ac:spMkLst>
            <pc:docMk/>
            <pc:sldMk cId="422532650" sldId="465"/>
            <ac:spMk id="9" creationId="{AD587C61-4B1B-52B8-DF7E-D8AD377D2F60}"/>
          </ac:spMkLst>
        </pc:spChg>
        <pc:spChg chg="mod">
          <ac:chgData name="Tomasz Moroń" userId="722be6c7-7b5a-4770-8a53-237b9e9b4a08" providerId="ADAL" clId="{045A0B3B-E604-4C34-B278-524A4423C0AB}" dt="2024-04-22T07:49:16.948" v="3462" actId="1076"/>
          <ac:spMkLst>
            <pc:docMk/>
            <pc:sldMk cId="422532650" sldId="465"/>
            <ac:spMk id="10" creationId="{F0FE54DF-878F-F2B2-0CA6-778763BA167F}"/>
          </ac:spMkLst>
        </pc:spChg>
      </pc:sldChg>
      <pc:sldChg chg="addSp delSp modSp add mod modNotesTx">
        <pc:chgData name="Tomasz Moroń" userId="722be6c7-7b5a-4770-8a53-237b9e9b4a08" providerId="ADAL" clId="{045A0B3B-E604-4C34-B278-524A4423C0AB}" dt="2024-04-22T08:11:45.238" v="3694" actId="20577"/>
        <pc:sldMkLst>
          <pc:docMk/>
          <pc:sldMk cId="814307573" sldId="466"/>
        </pc:sldMkLst>
        <pc:spChg chg="add mod">
          <ac:chgData name="Tomasz Moroń" userId="722be6c7-7b5a-4770-8a53-237b9e9b4a08" providerId="ADAL" clId="{045A0B3B-E604-4C34-B278-524A4423C0AB}" dt="2024-04-22T08:10:05.829" v="3655" actId="20577"/>
          <ac:spMkLst>
            <pc:docMk/>
            <pc:sldMk cId="814307573" sldId="466"/>
            <ac:spMk id="2" creationId="{CD10FD8F-28B4-13DA-DF67-36CFB4173485}"/>
          </ac:spMkLst>
        </pc:spChg>
        <pc:spChg chg="del">
          <ac:chgData name="Tomasz Moroń" userId="722be6c7-7b5a-4770-8a53-237b9e9b4a08" providerId="ADAL" clId="{045A0B3B-E604-4C34-B278-524A4423C0AB}" dt="2024-04-22T08:09:09.871" v="3603" actId="478"/>
          <ac:spMkLst>
            <pc:docMk/>
            <pc:sldMk cId="814307573" sldId="466"/>
            <ac:spMk id="4" creationId="{A7DE3FE2-DB2F-DA6A-8F4F-529ADAED83B1}"/>
          </ac:spMkLst>
        </pc:spChg>
        <pc:spChg chg="del">
          <ac:chgData name="Tomasz Moroń" userId="722be6c7-7b5a-4770-8a53-237b9e9b4a08" providerId="ADAL" clId="{045A0B3B-E604-4C34-B278-524A4423C0AB}" dt="2024-04-22T08:09:09.871" v="3603" actId="478"/>
          <ac:spMkLst>
            <pc:docMk/>
            <pc:sldMk cId="814307573" sldId="466"/>
            <ac:spMk id="5" creationId="{A6D88674-F00C-269C-E949-430A4BC6868F}"/>
          </ac:spMkLst>
        </pc:spChg>
        <pc:spChg chg="mod">
          <ac:chgData name="Tomasz Moroń" userId="722be6c7-7b5a-4770-8a53-237b9e9b4a08" providerId="ADAL" clId="{045A0B3B-E604-4C34-B278-524A4423C0AB}" dt="2024-04-22T08:09:13.117" v="3604" actId="1076"/>
          <ac:spMkLst>
            <pc:docMk/>
            <pc:sldMk cId="814307573" sldId="466"/>
            <ac:spMk id="6" creationId="{0A6DAB60-1C48-635D-EEF7-81BE113AB015}"/>
          </ac:spMkLst>
        </pc:spChg>
        <pc:spChg chg="add mod">
          <ac:chgData name="Tomasz Moroń" userId="722be6c7-7b5a-4770-8a53-237b9e9b4a08" providerId="ADAL" clId="{045A0B3B-E604-4C34-B278-524A4423C0AB}" dt="2024-04-22T08:11:45.238" v="3694" actId="20577"/>
          <ac:spMkLst>
            <pc:docMk/>
            <pc:sldMk cId="814307573" sldId="466"/>
            <ac:spMk id="7" creationId="{7FFE7127-F712-F54A-BFCC-E91B4209DD69}"/>
          </ac:spMkLst>
        </pc:spChg>
      </pc:sldChg>
      <pc:sldChg chg="addSp delSp modSp add mod modNotesTx">
        <pc:chgData name="Tomasz Moroń" userId="722be6c7-7b5a-4770-8a53-237b9e9b4a08" providerId="ADAL" clId="{045A0B3B-E604-4C34-B278-524A4423C0AB}" dt="2024-04-22T08:19:26.788" v="3980" actId="5793"/>
        <pc:sldMkLst>
          <pc:docMk/>
          <pc:sldMk cId="3745996073" sldId="467"/>
        </pc:sldMkLst>
        <pc:spChg chg="del">
          <ac:chgData name="Tomasz Moroń" userId="722be6c7-7b5a-4770-8a53-237b9e9b4a08" providerId="ADAL" clId="{045A0B3B-E604-4C34-B278-524A4423C0AB}" dt="2024-04-22T08:12:11.186" v="3696" actId="478"/>
          <ac:spMkLst>
            <pc:docMk/>
            <pc:sldMk cId="3745996073" sldId="467"/>
            <ac:spMk id="2" creationId="{CD10FD8F-28B4-13DA-DF67-36CFB4173485}"/>
          </ac:spMkLst>
        </pc:spChg>
        <pc:spChg chg="add mod">
          <ac:chgData name="Tomasz Moroń" userId="722be6c7-7b5a-4770-8a53-237b9e9b4a08" providerId="ADAL" clId="{045A0B3B-E604-4C34-B278-524A4423C0AB}" dt="2024-04-22T08:16:53.452" v="3734" actId="1076"/>
          <ac:spMkLst>
            <pc:docMk/>
            <pc:sldMk cId="3745996073" sldId="467"/>
            <ac:spMk id="4" creationId="{C35E8944-0393-8396-88CC-715E03453240}"/>
          </ac:spMkLst>
        </pc:spChg>
        <pc:spChg chg="add mod">
          <ac:chgData name="Tomasz Moroń" userId="722be6c7-7b5a-4770-8a53-237b9e9b4a08" providerId="ADAL" clId="{045A0B3B-E604-4C34-B278-524A4423C0AB}" dt="2024-04-22T08:16:55.564" v="3735" actId="1076"/>
          <ac:spMkLst>
            <pc:docMk/>
            <pc:sldMk cId="3745996073" sldId="467"/>
            <ac:spMk id="5" creationId="{1776BF40-701D-F7B2-C96B-894F468DCE65}"/>
          </ac:spMkLst>
        </pc:spChg>
        <pc:spChg chg="del">
          <ac:chgData name="Tomasz Moroń" userId="722be6c7-7b5a-4770-8a53-237b9e9b4a08" providerId="ADAL" clId="{045A0B3B-E604-4C34-B278-524A4423C0AB}" dt="2024-04-22T08:12:11.186" v="3696" actId="478"/>
          <ac:spMkLst>
            <pc:docMk/>
            <pc:sldMk cId="3745996073" sldId="467"/>
            <ac:spMk id="6" creationId="{0A6DAB60-1C48-635D-EEF7-81BE113AB015}"/>
          </ac:spMkLst>
        </pc:spChg>
        <pc:spChg chg="mod">
          <ac:chgData name="Tomasz Moroń" userId="722be6c7-7b5a-4770-8a53-237b9e9b4a08" providerId="ADAL" clId="{045A0B3B-E604-4C34-B278-524A4423C0AB}" dt="2024-04-22T08:12:31.896" v="3698" actId="1076"/>
          <ac:spMkLst>
            <pc:docMk/>
            <pc:sldMk cId="3745996073" sldId="467"/>
            <ac:spMk id="7" creationId="{7FFE7127-F712-F54A-BFCC-E91B4209DD69}"/>
          </ac:spMkLst>
        </pc:spChg>
        <pc:spChg chg="add mod">
          <ac:chgData name="Tomasz Moroń" userId="722be6c7-7b5a-4770-8a53-237b9e9b4a08" providerId="ADAL" clId="{045A0B3B-E604-4C34-B278-524A4423C0AB}" dt="2024-04-22T08:16:57.973" v="3736" actId="1076"/>
          <ac:spMkLst>
            <pc:docMk/>
            <pc:sldMk cId="3745996073" sldId="467"/>
            <ac:spMk id="8" creationId="{76DF2C7B-2D8D-583F-5022-B25A6B9BB0D9}"/>
          </ac:spMkLst>
        </pc:spChg>
        <pc:spChg chg="add mod">
          <ac:chgData name="Tomasz Moroń" userId="722be6c7-7b5a-4770-8a53-237b9e9b4a08" providerId="ADAL" clId="{045A0B3B-E604-4C34-B278-524A4423C0AB}" dt="2024-04-22T08:17:00.800" v="3737" actId="1076"/>
          <ac:spMkLst>
            <pc:docMk/>
            <pc:sldMk cId="3745996073" sldId="467"/>
            <ac:spMk id="9" creationId="{6483452F-31F6-76AC-9FCD-AE42434D2ABA}"/>
          </ac:spMkLst>
        </pc:spChg>
        <pc:spChg chg="del">
          <ac:chgData name="Tomasz Moroń" userId="722be6c7-7b5a-4770-8a53-237b9e9b4a08" providerId="ADAL" clId="{045A0B3B-E604-4C34-B278-524A4423C0AB}" dt="2024-04-22T08:12:11.186" v="3696" actId="478"/>
          <ac:spMkLst>
            <pc:docMk/>
            <pc:sldMk cId="3745996073" sldId="467"/>
            <ac:spMk id="10" creationId="{F0FE54DF-878F-F2B2-0CA6-778763BA167F}"/>
          </ac:spMkLst>
        </pc:spChg>
        <pc:spChg chg="add mod">
          <ac:chgData name="Tomasz Moroń" userId="722be6c7-7b5a-4770-8a53-237b9e9b4a08" providerId="ADAL" clId="{045A0B3B-E604-4C34-B278-524A4423C0AB}" dt="2024-04-22T08:18:17.470" v="3801" actId="20577"/>
          <ac:spMkLst>
            <pc:docMk/>
            <pc:sldMk cId="3745996073" sldId="467"/>
            <ac:spMk id="11" creationId="{EB6F2ED8-4DBB-A2E0-1295-25F5D7F253FF}"/>
          </ac:spMkLst>
        </pc:spChg>
        <pc:spChg chg="add mod">
          <ac:chgData name="Tomasz Moroń" userId="722be6c7-7b5a-4770-8a53-237b9e9b4a08" providerId="ADAL" clId="{045A0B3B-E604-4C34-B278-524A4423C0AB}" dt="2024-04-22T08:18:45.262" v="3807" actId="1076"/>
          <ac:spMkLst>
            <pc:docMk/>
            <pc:sldMk cId="3745996073" sldId="467"/>
            <ac:spMk id="12" creationId="{198D33DF-9681-F65B-752E-99078C3CC2F5}"/>
          </ac:spMkLst>
        </pc:spChg>
      </pc:sldChg>
      <pc:sldChg chg="addSp delSp modSp add mod modNotesTx">
        <pc:chgData name="Tomasz Moroń" userId="722be6c7-7b5a-4770-8a53-237b9e9b4a08" providerId="ADAL" clId="{045A0B3B-E604-4C34-B278-524A4423C0AB}" dt="2024-04-22T08:31:28.691" v="4398" actId="1076"/>
        <pc:sldMkLst>
          <pc:docMk/>
          <pc:sldMk cId="4250588963" sldId="468"/>
        </pc:sldMkLst>
        <pc:spChg chg="add mod">
          <ac:chgData name="Tomasz Moroń" userId="722be6c7-7b5a-4770-8a53-237b9e9b4a08" providerId="ADAL" clId="{045A0B3B-E604-4C34-B278-524A4423C0AB}" dt="2024-04-22T08:26:30.627" v="4272" actId="1076"/>
          <ac:spMkLst>
            <pc:docMk/>
            <pc:sldMk cId="4250588963" sldId="468"/>
            <ac:spMk id="2" creationId="{7F24F9F0-42FF-D903-4B3E-C86EFDE1F1DB}"/>
          </ac:spMkLst>
        </pc:spChg>
        <pc:spChg chg="del">
          <ac:chgData name="Tomasz Moroń" userId="722be6c7-7b5a-4770-8a53-237b9e9b4a08" providerId="ADAL" clId="{045A0B3B-E604-4C34-B278-524A4423C0AB}" dt="2024-04-22T08:19:44.801" v="3984" actId="478"/>
          <ac:spMkLst>
            <pc:docMk/>
            <pc:sldMk cId="4250588963" sldId="468"/>
            <ac:spMk id="3" creationId="{87ABDF8B-F04E-7881-105A-229E1D5B1C6A}"/>
          </ac:spMkLst>
        </pc:spChg>
        <pc:spChg chg="del">
          <ac:chgData name="Tomasz Moroń" userId="722be6c7-7b5a-4770-8a53-237b9e9b4a08" providerId="ADAL" clId="{045A0B3B-E604-4C34-B278-524A4423C0AB}" dt="2024-04-22T08:19:44.801" v="3984" actId="478"/>
          <ac:spMkLst>
            <pc:docMk/>
            <pc:sldMk cId="4250588963" sldId="468"/>
            <ac:spMk id="4" creationId="{C35E8944-0393-8396-88CC-715E03453240}"/>
          </ac:spMkLst>
        </pc:spChg>
        <pc:spChg chg="del">
          <ac:chgData name="Tomasz Moroń" userId="722be6c7-7b5a-4770-8a53-237b9e9b4a08" providerId="ADAL" clId="{045A0B3B-E604-4C34-B278-524A4423C0AB}" dt="2024-04-22T08:19:44.801" v="3984" actId="478"/>
          <ac:spMkLst>
            <pc:docMk/>
            <pc:sldMk cId="4250588963" sldId="468"/>
            <ac:spMk id="5" creationId="{1776BF40-701D-F7B2-C96B-894F468DCE65}"/>
          </ac:spMkLst>
        </pc:spChg>
        <pc:spChg chg="add mod">
          <ac:chgData name="Tomasz Moroń" userId="722be6c7-7b5a-4770-8a53-237b9e9b4a08" providerId="ADAL" clId="{045A0B3B-E604-4C34-B278-524A4423C0AB}" dt="2024-04-22T08:27:30.388" v="4297" actId="1076"/>
          <ac:spMkLst>
            <pc:docMk/>
            <pc:sldMk cId="4250588963" sldId="468"/>
            <ac:spMk id="6" creationId="{971D5FE3-3D1A-268E-D84E-FD9EE5DD6017}"/>
          </ac:spMkLst>
        </pc:spChg>
        <pc:spChg chg="del">
          <ac:chgData name="Tomasz Moroń" userId="722be6c7-7b5a-4770-8a53-237b9e9b4a08" providerId="ADAL" clId="{045A0B3B-E604-4C34-B278-524A4423C0AB}" dt="2024-04-22T08:19:44.801" v="3984" actId="478"/>
          <ac:spMkLst>
            <pc:docMk/>
            <pc:sldMk cId="4250588963" sldId="468"/>
            <ac:spMk id="7" creationId="{7FFE7127-F712-F54A-BFCC-E91B4209DD69}"/>
          </ac:spMkLst>
        </pc:spChg>
        <pc:spChg chg="del">
          <ac:chgData name="Tomasz Moroń" userId="722be6c7-7b5a-4770-8a53-237b9e9b4a08" providerId="ADAL" clId="{045A0B3B-E604-4C34-B278-524A4423C0AB}" dt="2024-04-22T08:19:44.801" v="3984" actId="478"/>
          <ac:spMkLst>
            <pc:docMk/>
            <pc:sldMk cId="4250588963" sldId="468"/>
            <ac:spMk id="8" creationId="{76DF2C7B-2D8D-583F-5022-B25A6B9BB0D9}"/>
          </ac:spMkLst>
        </pc:spChg>
        <pc:spChg chg="del">
          <ac:chgData name="Tomasz Moroń" userId="722be6c7-7b5a-4770-8a53-237b9e9b4a08" providerId="ADAL" clId="{045A0B3B-E604-4C34-B278-524A4423C0AB}" dt="2024-04-22T08:19:44.801" v="3984" actId="478"/>
          <ac:spMkLst>
            <pc:docMk/>
            <pc:sldMk cId="4250588963" sldId="468"/>
            <ac:spMk id="9" creationId="{6483452F-31F6-76AC-9FCD-AE42434D2ABA}"/>
          </ac:spMkLst>
        </pc:spChg>
        <pc:spChg chg="add mod">
          <ac:chgData name="Tomasz Moroń" userId="722be6c7-7b5a-4770-8a53-237b9e9b4a08" providerId="ADAL" clId="{045A0B3B-E604-4C34-B278-524A4423C0AB}" dt="2024-04-22T08:29:08.288" v="4375" actId="20577"/>
          <ac:spMkLst>
            <pc:docMk/>
            <pc:sldMk cId="4250588963" sldId="468"/>
            <ac:spMk id="10" creationId="{5304F849-A736-3E94-3FF9-8389F7ECA6D1}"/>
          </ac:spMkLst>
        </pc:spChg>
        <pc:spChg chg="del">
          <ac:chgData name="Tomasz Moroń" userId="722be6c7-7b5a-4770-8a53-237b9e9b4a08" providerId="ADAL" clId="{045A0B3B-E604-4C34-B278-524A4423C0AB}" dt="2024-04-22T08:19:44.801" v="3984" actId="478"/>
          <ac:spMkLst>
            <pc:docMk/>
            <pc:sldMk cId="4250588963" sldId="468"/>
            <ac:spMk id="11" creationId="{EB6F2ED8-4DBB-A2E0-1295-25F5D7F253FF}"/>
          </ac:spMkLst>
        </pc:spChg>
        <pc:spChg chg="mod">
          <ac:chgData name="Tomasz Moroń" userId="722be6c7-7b5a-4770-8a53-237b9e9b4a08" providerId="ADAL" clId="{045A0B3B-E604-4C34-B278-524A4423C0AB}" dt="2024-04-22T08:26:20.189" v="4270" actId="1076"/>
          <ac:spMkLst>
            <pc:docMk/>
            <pc:sldMk cId="4250588963" sldId="468"/>
            <ac:spMk id="12" creationId="{198D33DF-9681-F65B-752E-99078C3CC2F5}"/>
          </ac:spMkLst>
        </pc:spChg>
        <pc:spChg chg="add del">
          <ac:chgData name="Tomasz Moroń" userId="722be6c7-7b5a-4770-8a53-237b9e9b4a08" providerId="ADAL" clId="{045A0B3B-E604-4C34-B278-524A4423C0AB}" dt="2024-04-22T08:30:09.217" v="4377" actId="478"/>
          <ac:spMkLst>
            <pc:docMk/>
            <pc:sldMk cId="4250588963" sldId="468"/>
            <ac:spMk id="14" creationId="{5BA89974-A398-9F2A-1D1D-C4B21EEE53E8}"/>
          </ac:spMkLst>
        </pc:spChg>
        <pc:spChg chg="add mod">
          <ac:chgData name="Tomasz Moroń" userId="722be6c7-7b5a-4770-8a53-237b9e9b4a08" providerId="ADAL" clId="{045A0B3B-E604-4C34-B278-524A4423C0AB}" dt="2024-04-22T08:31:28.691" v="4398" actId="1076"/>
          <ac:spMkLst>
            <pc:docMk/>
            <pc:sldMk cId="4250588963" sldId="468"/>
            <ac:spMk id="15" creationId="{BE39EF6D-13FC-2795-03A0-A5FB32D390DC}"/>
          </ac:spMkLst>
        </pc:spChg>
      </pc:sldChg>
      <pc:sldChg chg="addSp delSp modSp add mod">
        <pc:chgData name="Tomasz Moroń" userId="722be6c7-7b5a-4770-8a53-237b9e9b4a08" providerId="ADAL" clId="{045A0B3B-E604-4C34-B278-524A4423C0AB}" dt="2024-04-22T08:32:52.804" v="4406"/>
        <pc:sldMkLst>
          <pc:docMk/>
          <pc:sldMk cId="2982419887" sldId="469"/>
        </pc:sldMkLst>
        <pc:spChg chg="del">
          <ac:chgData name="Tomasz Moroń" userId="722be6c7-7b5a-4770-8a53-237b9e9b4a08" providerId="ADAL" clId="{045A0B3B-E604-4C34-B278-524A4423C0AB}" dt="2024-04-22T08:32:38.935" v="4402" actId="478"/>
          <ac:spMkLst>
            <pc:docMk/>
            <pc:sldMk cId="2982419887" sldId="469"/>
            <ac:spMk id="2" creationId="{7F24F9F0-42FF-D903-4B3E-C86EFDE1F1DB}"/>
          </ac:spMkLst>
        </pc:spChg>
        <pc:spChg chg="del">
          <ac:chgData name="Tomasz Moroń" userId="722be6c7-7b5a-4770-8a53-237b9e9b4a08" providerId="ADAL" clId="{045A0B3B-E604-4C34-B278-524A4423C0AB}" dt="2024-04-22T08:32:30.357" v="4400" actId="478"/>
          <ac:spMkLst>
            <pc:docMk/>
            <pc:sldMk cId="2982419887" sldId="469"/>
            <ac:spMk id="6" creationId="{971D5FE3-3D1A-268E-D84E-FD9EE5DD6017}"/>
          </ac:spMkLst>
        </pc:spChg>
        <pc:spChg chg="del">
          <ac:chgData name="Tomasz Moroń" userId="722be6c7-7b5a-4770-8a53-237b9e9b4a08" providerId="ADAL" clId="{045A0B3B-E604-4C34-B278-524A4423C0AB}" dt="2024-04-22T08:32:30.357" v="4400" actId="478"/>
          <ac:spMkLst>
            <pc:docMk/>
            <pc:sldMk cId="2982419887" sldId="469"/>
            <ac:spMk id="10" creationId="{5304F849-A736-3E94-3FF9-8389F7ECA6D1}"/>
          </ac:spMkLst>
        </pc:spChg>
        <pc:spChg chg="del">
          <ac:chgData name="Tomasz Moroń" userId="722be6c7-7b5a-4770-8a53-237b9e9b4a08" providerId="ADAL" clId="{045A0B3B-E604-4C34-B278-524A4423C0AB}" dt="2024-04-22T08:32:36.228" v="4401" actId="478"/>
          <ac:spMkLst>
            <pc:docMk/>
            <pc:sldMk cId="2982419887" sldId="469"/>
            <ac:spMk id="12" creationId="{198D33DF-9681-F65B-752E-99078C3CC2F5}"/>
          </ac:spMkLst>
        </pc:spChg>
        <pc:spChg chg="del">
          <ac:chgData name="Tomasz Moroń" userId="722be6c7-7b5a-4770-8a53-237b9e9b4a08" providerId="ADAL" clId="{045A0B3B-E604-4C34-B278-524A4423C0AB}" dt="2024-04-22T08:32:30.357" v="4400" actId="478"/>
          <ac:spMkLst>
            <pc:docMk/>
            <pc:sldMk cId="2982419887" sldId="469"/>
            <ac:spMk id="15" creationId="{BE39EF6D-13FC-2795-03A0-A5FB32D390DC}"/>
          </ac:spMkLst>
        </pc:spChg>
        <pc:picChg chg="add mod">
          <ac:chgData name="Tomasz Moroń" userId="722be6c7-7b5a-4770-8a53-237b9e9b4a08" providerId="ADAL" clId="{045A0B3B-E604-4C34-B278-524A4423C0AB}" dt="2024-04-22T08:32:52.804" v="4406"/>
          <ac:picMkLst>
            <pc:docMk/>
            <pc:sldMk cId="2982419887" sldId="469"/>
            <ac:picMk id="4" creationId="{4D397708-BFA7-6090-3512-C179EA08A32C}"/>
          </ac:picMkLst>
        </pc:picChg>
      </pc:sldChg>
      <pc:sldChg chg="new">
        <pc:chgData name="Tomasz Moroń" userId="722be6c7-7b5a-4770-8a53-237b9e9b4a08" providerId="ADAL" clId="{045A0B3B-E604-4C34-B278-524A4423C0AB}" dt="2024-04-22T08:34:23.559" v="4407" actId="680"/>
        <pc:sldMkLst>
          <pc:docMk/>
          <pc:sldMk cId="1363310518" sldId="470"/>
        </pc:sldMkLst>
      </pc:sldChg>
      <pc:sldChg chg="addSp delSp modSp new mod ord modNotesTx">
        <pc:chgData name="Tomasz Moroń" userId="722be6c7-7b5a-4770-8a53-237b9e9b4a08" providerId="ADAL" clId="{045A0B3B-E604-4C34-B278-524A4423C0AB}" dt="2024-04-22T09:15:43.208" v="4909" actId="20577"/>
        <pc:sldMkLst>
          <pc:docMk/>
          <pc:sldMk cId="308221115" sldId="471"/>
        </pc:sldMkLst>
        <pc:spChg chg="del">
          <ac:chgData name="Tomasz Moroń" userId="722be6c7-7b5a-4770-8a53-237b9e9b4a08" providerId="ADAL" clId="{045A0B3B-E604-4C34-B278-524A4423C0AB}" dt="2024-04-22T09:11:32.736" v="4553" actId="478"/>
          <ac:spMkLst>
            <pc:docMk/>
            <pc:sldMk cId="308221115" sldId="471"/>
            <ac:spMk id="2" creationId="{6ED2CC2F-D39A-C643-F97D-99D83A3F213F}"/>
          </ac:spMkLst>
        </pc:spChg>
        <pc:spChg chg="add mod">
          <ac:chgData name="Tomasz Moroń" userId="722be6c7-7b5a-4770-8a53-237b9e9b4a08" providerId="ADAL" clId="{045A0B3B-E604-4C34-B278-524A4423C0AB}" dt="2024-04-22T09:11:40.570" v="4555" actId="1076"/>
          <ac:spMkLst>
            <pc:docMk/>
            <pc:sldMk cId="308221115" sldId="471"/>
            <ac:spMk id="3" creationId="{90AD1666-14BC-C754-7E21-971AC7874186}"/>
          </ac:spMkLst>
        </pc:spChg>
        <pc:spChg chg="add mod">
          <ac:chgData name="Tomasz Moroń" userId="722be6c7-7b5a-4770-8a53-237b9e9b4a08" providerId="ADAL" clId="{045A0B3B-E604-4C34-B278-524A4423C0AB}" dt="2024-04-22T09:13:37.200" v="4726" actId="1076"/>
          <ac:spMkLst>
            <pc:docMk/>
            <pc:sldMk cId="308221115" sldId="471"/>
            <ac:spMk id="4" creationId="{16D99257-CFAE-845B-2736-D7A543A6F9C3}"/>
          </ac:spMkLst>
        </pc:spChg>
        <pc:spChg chg="add mod">
          <ac:chgData name="Tomasz Moroń" userId="722be6c7-7b5a-4770-8a53-237b9e9b4a08" providerId="ADAL" clId="{045A0B3B-E604-4C34-B278-524A4423C0AB}" dt="2024-04-22T09:15:06.688" v="4887" actId="14100"/>
          <ac:spMkLst>
            <pc:docMk/>
            <pc:sldMk cId="308221115" sldId="471"/>
            <ac:spMk id="5" creationId="{68250DF5-BAC9-A92D-8B27-02260E8D0BFB}"/>
          </ac:spMkLst>
        </pc:spChg>
        <pc:spChg chg="add mod">
          <ac:chgData name="Tomasz Moroń" userId="722be6c7-7b5a-4770-8a53-237b9e9b4a08" providerId="ADAL" clId="{045A0B3B-E604-4C34-B278-524A4423C0AB}" dt="2024-04-22T09:15:43.208" v="4909" actId="20577"/>
          <ac:spMkLst>
            <pc:docMk/>
            <pc:sldMk cId="308221115" sldId="471"/>
            <ac:spMk id="6" creationId="{D001DE05-AAC8-605D-AE2A-FA77FCC7F450}"/>
          </ac:spMkLst>
        </pc:spChg>
      </pc:sldChg>
      <pc:sldChg chg="add modNotesTx">
        <pc:chgData name="Tomasz Moroń" userId="722be6c7-7b5a-4770-8a53-237b9e9b4a08" providerId="ADAL" clId="{045A0B3B-E604-4C34-B278-524A4423C0AB}" dt="2024-04-22T09:17:04.622" v="4974" actId="20577"/>
        <pc:sldMkLst>
          <pc:docMk/>
          <pc:sldMk cId="1352764799" sldId="472"/>
        </pc:sldMkLst>
      </pc:sldChg>
    </pc:docChg>
  </pc:docChgLst>
  <pc:docChgLst>
    <pc:chgData name="Tomasz Moroń" userId="722be6c7-7b5a-4770-8a53-237b9e9b4a08" providerId="ADAL" clId="{8B548ECB-FB46-4727-8D4D-379332A3C1DB}"/>
    <pc:docChg chg="undo custSel addSld delSld modSld modSection">
      <pc:chgData name="Tomasz Moroń" userId="722be6c7-7b5a-4770-8a53-237b9e9b4a08" providerId="ADAL" clId="{8B548ECB-FB46-4727-8D4D-379332A3C1DB}" dt="2024-05-09T01:39:49.742" v="1073"/>
      <pc:docMkLst>
        <pc:docMk/>
      </pc:docMkLst>
      <pc:sldChg chg="delSp modSp mod">
        <pc:chgData name="Tomasz Moroń" userId="722be6c7-7b5a-4770-8a53-237b9e9b4a08" providerId="ADAL" clId="{8B548ECB-FB46-4727-8D4D-379332A3C1DB}" dt="2024-04-29T05:53:58.007" v="16" actId="20577"/>
        <pc:sldMkLst>
          <pc:docMk/>
          <pc:sldMk cId="3482335799" sldId="321"/>
        </pc:sldMkLst>
        <pc:spChg chg="mod">
          <ac:chgData name="Tomasz Moroń" userId="722be6c7-7b5a-4770-8a53-237b9e9b4a08" providerId="ADAL" clId="{8B548ECB-FB46-4727-8D4D-379332A3C1DB}" dt="2024-04-29T05:53:58.007" v="16" actId="20577"/>
          <ac:spMkLst>
            <pc:docMk/>
            <pc:sldMk cId="3482335799" sldId="321"/>
            <ac:spMk id="2" creationId="{80F52F2D-E26B-E744-3C42-670DAE4D1928}"/>
          </ac:spMkLst>
        </pc:spChg>
        <pc:spChg chg="del">
          <ac:chgData name="Tomasz Moroń" userId="722be6c7-7b5a-4770-8a53-237b9e9b4a08" providerId="ADAL" clId="{8B548ECB-FB46-4727-8D4D-379332A3C1DB}" dt="2024-04-29T05:50:24.333" v="5" actId="478"/>
          <ac:spMkLst>
            <pc:docMk/>
            <pc:sldMk cId="3482335799" sldId="321"/>
            <ac:spMk id="4" creationId="{E5162D0E-E5D4-9267-4A2F-CD78DB632370}"/>
          </ac:spMkLst>
        </pc:spChg>
        <pc:spChg chg="del">
          <ac:chgData name="Tomasz Moroń" userId="722be6c7-7b5a-4770-8a53-237b9e9b4a08" providerId="ADAL" clId="{8B548ECB-FB46-4727-8D4D-379332A3C1DB}" dt="2024-04-29T05:50:24.333" v="5" actId="478"/>
          <ac:spMkLst>
            <pc:docMk/>
            <pc:sldMk cId="3482335799" sldId="321"/>
            <ac:spMk id="5" creationId="{987AE619-7080-C199-FB79-FFC456683713}"/>
          </ac:spMkLst>
        </pc:spChg>
        <pc:spChg chg="del">
          <ac:chgData name="Tomasz Moroń" userId="722be6c7-7b5a-4770-8a53-237b9e9b4a08" providerId="ADAL" clId="{8B548ECB-FB46-4727-8D4D-379332A3C1DB}" dt="2024-04-29T05:50:24.333" v="5" actId="478"/>
          <ac:spMkLst>
            <pc:docMk/>
            <pc:sldMk cId="3482335799" sldId="321"/>
            <ac:spMk id="6" creationId="{363AED5F-5E47-53E4-B36A-E712128CF848}"/>
          </ac:spMkLst>
        </pc:spChg>
        <pc:spChg chg="mod">
          <ac:chgData name="Tomasz Moroń" userId="722be6c7-7b5a-4770-8a53-237b9e9b4a08" providerId="ADAL" clId="{8B548ECB-FB46-4727-8D4D-379332A3C1DB}" dt="2024-04-29T05:49:04.458" v="4" actId="20577"/>
          <ac:spMkLst>
            <pc:docMk/>
            <pc:sldMk cId="3482335799" sldId="321"/>
            <ac:spMk id="14" creationId="{00000000-0000-0000-0000-000000000000}"/>
          </ac:spMkLst>
        </pc:spChg>
      </pc:sldChg>
      <pc:sldChg chg="modSp mod">
        <pc:chgData name="Tomasz Moroń" userId="722be6c7-7b5a-4770-8a53-237b9e9b4a08" providerId="ADAL" clId="{8B548ECB-FB46-4727-8D4D-379332A3C1DB}" dt="2024-04-29T05:45:56.822" v="0" actId="6549"/>
        <pc:sldMkLst>
          <pc:docMk/>
          <pc:sldMk cId="1743980670" sldId="390"/>
        </pc:sldMkLst>
        <pc:spChg chg="mod">
          <ac:chgData name="Tomasz Moroń" userId="722be6c7-7b5a-4770-8a53-237b9e9b4a08" providerId="ADAL" clId="{8B548ECB-FB46-4727-8D4D-379332A3C1DB}" dt="2024-04-29T05:45:56.822" v="0" actId="6549"/>
          <ac:spMkLst>
            <pc:docMk/>
            <pc:sldMk cId="1743980670" sldId="390"/>
            <ac:spMk id="4" creationId="{9A1194AB-4B7C-4100-BEC6-7C8BB7DA2519}"/>
          </ac:spMkLst>
        </pc:spChg>
      </pc:sldChg>
      <pc:sldChg chg="addSp modSp add mod">
        <pc:chgData name="Tomasz Moroń" userId="722be6c7-7b5a-4770-8a53-237b9e9b4a08" providerId="ADAL" clId="{8B548ECB-FB46-4727-8D4D-379332A3C1DB}" dt="2024-04-29T05:58:27.530" v="85" actId="20577"/>
        <pc:sldMkLst>
          <pc:docMk/>
          <pc:sldMk cId="2527301552" sldId="391"/>
        </pc:sldMkLst>
        <pc:spChg chg="mod">
          <ac:chgData name="Tomasz Moroń" userId="722be6c7-7b5a-4770-8a53-237b9e9b4a08" providerId="ADAL" clId="{8B548ECB-FB46-4727-8D4D-379332A3C1DB}" dt="2024-04-29T05:54:42.955" v="18" actId="6549"/>
          <ac:spMkLst>
            <pc:docMk/>
            <pc:sldMk cId="2527301552" sldId="391"/>
            <ac:spMk id="2" creationId="{80F52F2D-E26B-E744-3C42-670DAE4D1928}"/>
          </ac:spMkLst>
        </pc:spChg>
        <pc:spChg chg="add mod">
          <ac:chgData name="Tomasz Moroń" userId="722be6c7-7b5a-4770-8a53-237b9e9b4a08" providerId="ADAL" clId="{8B548ECB-FB46-4727-8D4D-379332A3C1DB}" dt="2024-04-29T05:58:07.698" v="79" actId="688"/>
          <ac:spMkLst>
            <pc:docMk/>
            <pc:sldMk cId="2527301552" sldId="391"/>
            <ac:spMk id="11" creationId="{DA85A3DF-D19E-D66D-3BDA-AD8EA52C53D8}"/>
          </ac:spMkLst>
        </pc:spChg>
        <pc:spChg chg="add mod">
          <ac:chgData name="Tomasz Moroń" userId="722be6c7-7b5a-4770-8a53-237b9e9b4a08" providerId="ADAL" clId="{8B548ECB-FB46-4727-8D4D-379332A3C1DB}" dt="2024-04-29T05:58:27.530" v="85" actId="20577"/>
          <ac:spMkLst>
            <pc:docMk/>
            <pc:sldMk cId="2527301552" sldId="391"/>
            <ac:spMk id="12" creationId="{A48B24F9-064A-8E8D-4229-643220CB81D1}"/>
          </ac:spMkLst>
        </pc:spChg>
        <pc:picChg chg="add mod modCrop">
          <ac:chgData name="Tomasz Moroń" userId="722be6c7-7b5a-4770-8a53-237b9e9b4a08" providerId="ADAL" clId="{8B548ECB-FB46-4727-8D4D-379332A3C1DB}" dt="2024-04-29T05:56:01.214" v="32" actId="732"/>
          <ac:picMkLst>
            <pc:docMk/>
            <pc:sldMk cId="2527301552" sldId="391"/>
            <ac:picMk id="4" creationId="{EB36DCC9-0424-B762-6699-98CCCA6348FC}"/>
          </ac:picMkLst>
        </pc:picChg>
        <pc:picChg chg="add mod modCrop">
          <ac:chgData name="Tomasz Moroń" userId="722be6c7-7b5a-4770-8a53-237b9e9b4a08" providerId="ADAL" clId="{8B548ECB-FB46-4727-8D4D-379332A3C1DB}" dt="2024-04-29T05:55:51.959" v="30" actId="732"/>
          <ac:picMkLst>
            <pc:docMk/>
            <pc:sldMk cId="2527301552" sldId="391"/>
            <ac:picMk id="5" creationId="{7B54A31F-CA98-2B57-73F8-D37AC60CEC36}"/>
          </ac:picMkLst>
        </pc:picChg>
        <pc:picChg chg="add mod modCrop">
          <ac:chgData name="Tomasz Moroń" userId="722be6c7-7b5a-4770-8a53-237b9e9b4a08" providerId="ADAL" clId="{8B548ECB-FB46-4727-8D4D-379332A3C1DB}" dt="2024-04-29T05:56:11.127" v="34" actId="1076"/>
          <ac:picMkLst>
            <pc:docMk/>
            <pc:sldMk cId="2527301552" sldId="391"/>
            <ac:picMk id="6" creationId="{027770A3-ACAB-C51D-F84D-A5AAA2F7CD25}"/>
          </ac:picMkLst>
        </pc:picChg>
        <pc:cxnChg chg="add mod">
          <ac:chgData name="Tomasz Moroń" userId="722be6c7-7b5a-4770-8a53-237b9e9b4a08" providerId="ADAL" clId="{8B548ECB-FB46-4727-8D4D-379332A3C1DB}" dt="2024-04-29T05:56:48.474" v="37" actId="1582"/>
          <ac:cxnSpMkLst>
            <pc:docMk/>
            <pc:sldMk cId="2527301552" sldId="391"/>
            <ac:cxnSpMk id="8" creationId="{08C74FF5-4A1A-8AE6-F25A-CB1DDA471594}"/>
          </ac:cxnSpMkLst>
        </pc:cxnChg>
        <pc:cxnChg chg="add mod">
          <ac:chgData name="Tomasz Moroń" userId="722be6c7-7b5a-4770-8a53-237b9e9b4a08" providerId="ADAL" clId="{8B548ECB-FB46-4727-8D4D-379332A3C1DB}" dt="2024-04-29T05:56:57.254" v="40" actId="14100"/>
          <ac:cxnSpMkLst>
            <pc:docMk/>
            <pc:sldMk cId="2527301552" sldId="391"/>
            <ac:cxnSpMk id="9" creationId="{49492B57-FE55-1A36-DF70-A8202BFF37A0}"/>
          </ac:cxnSpMkLst>
        </pc:cxnChg>
      </pc:sldChg>
      <pc:sldChg chg="addSp delSp modSp add mod">
        <pc:chgData name="Tomasz Moroń" userId="722be6c7-7b5a-4770-8a53-237b9e9b4a08" providerId="ADAL" clId="{8B548ECB-FB46-4727-8D4D-379332A3C1DB}" dt="2024-04-29T06:01:54.974" v="130" actId="1076"/>
        <pc:sldMkLst>
          <pc:docMk/>
          <pc:sldMk cId="1757904858" sldId="392"/>
        </pc:sldMkLst>
        <pc:spChg chg="mod">
          <ac:chgData name="Tomasz Moroń" userId="722be6c7-7b5a-4770-8a53-237b9e9b4a08" providerId="ADAL" clId="{8B548ECB-FB46-4727-8D4D-379332A3C1DB}" dt="2024-04-29T05:58:58.622" v="88" actId="1076"/>
          <ac:spMkLst>
            <pc:docMk/>
            <pc:sldMk cId="1757904858" sldId="392"/>
            <ac:spMk id="2" creationId="{80F52F2D-E26B-E744-3C42-670DAE4D1928}"/>
          </ac:spMkLst>
        </pc:spChg>
        <pc:spChg chg="mod">
          <ac:chgData name="Tomasz Moroń" userId="722be6c7-7b5a-4770-8a53-237b9e9b4a08" providerId="ADAL" clId="{8B548ECB-FB46-4727-8D4D-379332A3C1DB}" dt="2024-04-29T06:01:23.833" v="110" actId="6549"/>
          <ac:spMkLst>
            <pc:docMk/>
            <pc:sldMk cId="1757904858" sldId="392"/>
            <ac:spMk id="11" creationId="{DA85A3DF-D19E-D66D-3BDA-AD8EA52C53D8}"/>
          </ac:spMkLst>
        </pc:spChg>
        <pc:spChg chg="mod">
          <ac:chgData name="Tomasz Moroń" userId="722be6c7-7b5a-4770-8a53-237b9e9b4a08" providerId="ADAL" clId="{8B548ECB-FB46-4727-8D4D-379332A3C1DB}" dt="2024-04-29T06:01:34.911" v="117" actId="20577"/>
          <ac:spMkLst>
            <pc:docMk/>
            <pc:sldMk cId="1757904858" sldId="392"/>
            <ac:spMk id="12" creationId="{A48B24F9-064A-8E8D-4229-643220CB81D1}"/>
          </ac:spMkLst>
        </pc:spChg>
        <pc:picChg chg="del">
          <ac:chgData name="Tomasz Moroń" userId="722be6c7-7b5a-4770-8a53-237b9e9b4a08" providerId="ADAL" clId="{8B548ECB-FB46-4727-8D4D-379332A3C1DB}" dt="2024-04-29T05:59:07.782" v="89" actId="478"/>
          <ac:picMkLst>
            <pc:docMk/>
            <pc:sldMk cId="1757904858" sldId="392"/>
            <ac:picMk id="4" creationId="{EB36DCC9-0424-B762-6699-98CCCA6348FC}"/>
          </ac:picMkLst>
        </pc:picChg>
        <pc:picChg chg="del">
          <ac:chgData name="Tomasz Moroń" userId="722be6c7-7b5a-4770-8a53-237b9e9b4a08" providerId="ADAL" clId="{8B548ECB-FB46-4727-8D4D-379332A3C1DB}" dt="2024-04-29T05:59:09.702" v="90" actId="478"/>
          <ac:picMkLst>
            <pc:docMk/>
            <pc:sldMk cId="1757904858" sldId="392"/>
            <ac:picMk id="5" creationId="{7B54A31F-CA98-2B57-73F8-D37AC60CEC36}"/>
          </ac:picMkLst>
        </pc:picChg>
        <pc:picChg chg="del">
          <ac:chgData name="Tomasz Moroń" userId="722be6c7-7b5a-4770-8a53-237b9e9b4a08" providerId="ADAL" clId="{8B548ECB-FB46-4727-8D4D-379332A3C1DB}" dt="2024-04-29T05:59:12.038" v="91" actId="478"/>
          <ac:picMkLst>
            <pc:docMk/>
            <pc:sldMk cId="1757904858" sldId="392"/>
            <ac:picMk id="6" creationId="{027770A3-ACAB-C51D-F84D-A5AAA2F7CD25}"/>
          </ac:picMkLst>
        </pc:picChg>
        <pc:picChg chg="add mod ord modCrop">
          <ac:chgData name="Tomasz Moroń" userId="722be6c7-7b5a-4770-8a53-237b9e9b4a08" providerId="ADAL" clId="{8B548ECB-FB46-4727-8D4D-379332A3C1DB}" dt="2024-04-29T06:01:54.974" v="130" actId="1076"/>
          <ac:picMkLst>
            <pc:docMk/>
            <pc:sldMk cId="1757904858" sldId="392"/>
            <ac:picMk id="7" creationId="{7EE8DB52-E658-C078-AC63-D59BD98276E8}"/>
          </ac:picMkLst>
        </pc:picChg>
        <pc:picChg chg="add mod modCrop">
          <ac:chgData name="Tomasz Moroń" userId="722be6c7-7b5a-4770-8a53-237b9e9b4a08" providerId="ADAL" clId="{8B548ECB-FB46-4727-8D4D-379332A3C1DB}" dt="2024-04-29T06:01:06.098" v="104" actId="1076"/>
          <ac:picMkLst>
            <pc:docMk/>
            <pc:sldMk cId="1757904858" sldId="392"/>
            <ac:picMk id="10" creationId="{62DD25C1-2961-1CCD-D39D-A864E9983EF5}"/>
          </ac:picMkLst>
        </pc:picChg>
        <pc:picChg chg="add mod modCrop">
          <ac:chgData name="Tomasz Moroń" userId="722be6c7-7b5a-4770-8a53-237b9e9b4a08" providerId="ADAL" clId="{8B548ECB-FB46-4727-8D4D-379332A3C1DB}" dt="2024-04-29T06:01:07.867" v="105" actId="1076"/>
          <ac:picMkLst>
            <pc:docMk/>
            <pc:sldMk cId="1757904858" sldId="392"/>
            <ac:picMk id="13" creationId="{B01A9573-D3D2-87B9-529A-FB7859062DFA}"/>
          </ac:picMkLst>
        </pc:picChg>
      </pc:sldChg>
      <pc:sldChg chg="del">
        <pc:chgData name="Tomasz Moroń" userId="722be6c7-7b5a-4770-8a53-237b9e9b4a08" providerId="ADAL" clId="{8B548ECB-FB46-4727-8D4D-379332A3C1DB}" dt="2024-04-29T05:46:18.186" v="1" actId="47"/>
        <pc:sldMkLst>
          <pc:docMk/>
          <pc:sldMk cId="3722100895" sldId="392"/>
        </pc:sldMkLst>
      </pc:sldChg>
      <pc:sldChg chg="addSp delSp modSp add mod">
        <pc:chgData name="Tomasz Moroń" userId="722be6c7-7b5a-4770-8a53-237b9e9b4a08" providerId="ADAL" clId="{8B548ECB-FB46-4727-8D4D-379332A3C1DB}" dt="2024-04-29T06:05:21.838" v="193" actId="20577"/>
        <pc:sldMkLst>
          <pc:docMk/>
          <pc:sldMk cId="396169017" sldId="393"/>
        </pc:sldMkLst>
        <pc:spChg chg="mod">
          <ac:chgData name="Tomasz Moroń" userId="722be6c7-7b5a-4770-8a53-237b9e9b4a08" providerId="ADAL" clId="{8B548ECB-FB46-4727-8D4D-379332A3C1DB}" dt="2024-04-29T06:02:43.879" v="141" actId="20577"/>
          <ac:spMkLst>
            <pc:docMk/>
            <pc:sldMk cId="396169017" sldId="393"/>
            <ac:spMk id="2" creationId="{80F52F2D-E26B-E744-3C42-670DAE4D1928}"/>
          </ac:spMkLst>
        </pc:spChg>
        <pc:spChg chg="mod">
          <ac:chgData name="Tomasz Moroń" userId="722be6c7-7b5a-4770-8a53-237b9e9b4a08" providerId="ADAL" clId="{8B548ECB-FB46-4727-8D4D-379332A3C1DB}" dt="2024-04-29T06:04:43.147" v="181" actId="1076"/>
          <ac:spMkLst>
            <pc:docMk/>
            <pc:sldMk cId="396169017" sldId="393"/>
            <ac:spMk id="11" creationId="{DA85A3DF-D19E-D66D-3BDA-AD8EA52C53D8}"/>
          </ac:spMkLst>
        </pc:spChg>
        <pc:spChg chg="mod">
          <ac:chgData name="Tomasz Moroń" userId="722be6c7-7b5a-4770-8a53-237b9e9b4a08" providerId="ADAL" clId="{8B548ECB-FB46-4727-8D4D-379332A3C1DB}" dt="2024-04-29T06:05:21.838" v="193" actId="20577"/>
          <ac:spMkLst>
            <pc:docMk/>
            <pc:sldMk cId="396169017" sldId="393"/>
            <ac:spMk id="12" creationId="{A48B24F9-064A-8E8D-4229-643220CB81D1}"/>
          </ac:spMkLst>
        </pc:spChg>
        <pc:picChg chg="add mod modCrop">
          <ac:chgData name="Tomasz Moroń" userId="722be6c7-7b5a-4770-8a53-237b9e9b4a08" providerId="ADAL" clId="{8B548ECB-FB46-4727-8D4D-379332A3C1DB}" dt="2024-04-29T06:03:26.119" v="157" actId="732"/>
          <ac:picMkLst>
            <pc:docMk/>
            <pc:sldMk cId="396169017" sldId="393"/>
            <ac:picMk id="4" creationId="{CCF61019-8B48-2BFB-9CFE-5459FF7E3900}"/>
          </ac:picMkLst>
        </pc:picChg>
        <pc:picChg chg="add mod modCrop">
          <ac:chgData name="Tomasz Moroń" userId="722be6c7-7b5a-4770-8a53-237b9e9b4a08" providerId="ADAL" clId="{8B548ECB-FB46-4727-8D4D-379332A3C1DB}" dt="2024-04-29T06:03:44.441" v="161" actId="1076"/>
          <ac:picMkLst>
            <pc:docMk/>
            <pc:sldMk cId="396169017" sldId="393"/>
            <ac:picMk id="5" creationId="{97A1C6A8-1C3F-A96A-F488-2C95B491797A}"/>
          </ac:picMkLst>
        </pc:picChg>
        <pc:picChg chg="add mod modCrop">
          <ac:chgData name="Tomasz Moroń" userId="722be6c7-7b5a-4770-8a53-237b9e9b4a08" providerId="ADAL" clId="{8B548ECB-FB46-4727-8D4D-379332A3C1DB}" dt="2024-04-29T06:03:45.695" v="162" actId="1076"/>
          <ac:picMkLst>
            <pc:docMk/>
            <pc:sldMk cId="396169017" sldId="393"/>
            <ac:picMk id="6" creationId="{4A3E832A-DAE7-F5D5-5B47-9A69D14D217C}"/>
          </ac:picMkLst>
        </pc:picChg>
        <pc:picChg chg="del">
          <ac:chgData name="Tomasz Moroń" userId="722be6c7-7b5a-4770-8a53-237b9e9b4a08" providerId="ADAL" clId="{8B548ECB-FB46-4727-8D4D-379332A3C1DB}" dt="2024-04-29T06:02:57.447" v="142" actId="478"/>
          <ac:picMkLst>
            <pc:docMk/>
            <pc:sldMk cId="396169017" sldId="393"/>
            <ac:picMk id="7" creationId="{7EE8DB52-E658-C078-AC63-D59BD98276E8}"/>
          </ac:picMkLst>
        </pc:picChg>
        <pc:picChg chg="del">
          <ac:chgData name="Tomasz Moroń" userId="722be6c7-7b5a-4770-8a53-237b9e9b4a08" providerId="ADAL" clId="{8B548ECB-FB46-4727-8D4D-379332A3C1DB}" dt="2024-04-29T06:03:01.238" v="145" actId="478"/>
          <ac:picMkLst>
            <pc:docMk/>
            <pc:sldMk cId="396169017" sldId="393"/>
            <ac:picMk id="10" creationId="{62DD25C1-2961-1CCD-D39D-A864E9983EF5}"/>
          </ac:picMkLst>
        </pc:picChg>
        <pc:picChg chg="del mod">
          <ac:chgData name="Tomasz Moroń" userId="722be6c7-7b5a-4770-8a53-237b9e9b4a08" providerId="ADAL" clId="{8B548ECB-FB46-4727-8D4D-379332A3C1DB}" dt="2024-04-29T06:02:59.558" v="144" actId="478"/>
          <ac:picMkLst>
            <pc:docMk/>
            <pc:sldMk cId="396169017" sldId="393"/>
            <ac:picMk id="13" creationId="{B01A9573-D3D2-87B9-529A-FB7859062DFA}"/>
          </ac:picMkLst>
        </pc:picChg>
      </pc:sldChg>
      <pc:sldChg chg="del">
        <pc:chgData name="Tomasz Moroń" userId="722be6c7-7b5a-4770-8a53-237b9e9b4a08" providerId="ADAL" clId="{8B548ECB-FB46-4727-8D4D-379332A3C1DB}" dt="2024-04-29T05:46:18.186" v="1" actId="47"/>
        <pc:sldMkLst>
          <pc:docMk/>
          <pc:sldMk cId="3843717842" sldId="393"/>
        </pc:sldMkLst>
      </pc:sldChg>
      <pc:sldChg chg="addSp delSp modSp add mod">
        <pc:chgData name="Tomasz Moroń" userId="722be6c7-7b5a-4770-8a53-237b9e9b4a08" providerId="ADAL" clId="{8B548ECB-FB46-4727-8D4D-379332A3C1DB}" dt="2024-04-29T06:16:07.298" v="223" actId="1076"/>
        <pc:sldMkLst>
          <pc:docMk/>
          <pc:sldMk cId="780374634" sldId="394"/>
        </pc:sldMkLst>
        <pc:spChg chg="mod">
          <ac:chgData name="Tomasz Moroń" userId="722be6c7-7b5a-4770-8a53-237b9e9b4a08" providerId="ADAL" clId="{8B548ECB-FB46-4727-8D4D-379332A3C1DB}" dt="2024-04-29T06:15:24.043" v="212"/>
          <ac:spMkLst>
            <pc:docMk/>
            <pc:sldMk cId="780374634" sldId="394"/>
            <ac:spMk id="2" creationId="{80F52F2D-E26B-E744-3C42-670DAE4D1928}"/>
          </ac:spMkLst>
        </pc:spChg>
        <pc:spChg chg="del">
          <ac:chgData name="Tomasz Moroń" userId="722be6c7-7b5a-4770-8a53-237b9e9b4a08" providerId="ADAL" clId="{8B548ECB-FB46-4727-8D4D-379332A3C1DB}" dt="2024-04-29T06:15:36.694" v="215" actId="478"/>
          <ac:spMkLst>
            <pc:docMk/>
            <pc:sldMk cId="780374634" sldId="394"/>
            <ac:spMk id="11" creationId="{DA85A3DF-D19E-D66D-3BDA-AD8EA52C53D8}"/>
          </ac:spMkLst>
        </pc:spChg>
        <pc:spChg chg="del">
          <ac:chgData name="Tomasz Moroń" userId="722be6c7-7b5a-4770-8a53-237b9e9b4a08" providerId="ADAL" clId="{8B548ECB-FB46-4727-8D4D-379332A3C1DB}" dt="2024-04-29T06:15:39.190" v="217" actId="478"/>
          <ac:spMkLst>
            <pc:docMk/>
            <pc:sldMk cId="780374634" sldId="394"/>
            <ac:spMk id="12" creationId="{A48B24F9-064A-8E8D-4229-643220CB81D1}"/>
          </ac:spMkLst>
        </pc:spChg>
        <pc:picChg chg="del">
          <ac:chgData name="Tomasz Moroń" userId="722be6c7-7b5a-4770-8a53-237b9e9b4a08" providerId="ADAL" clId="{8B548ECB-FB46-4727-8D4D-379332A3C1DB}" dt="2024-04-29T06:15:34.614" v="213" actId="478"/>
          <ac:picMkLst>
            <pc:docMk/>
            <pc:sldMk cId="780374634" sldId="394"/>
            <ac:picMk id="4" creationId="{CCF61019-8B48-2BFB-9CFE-5459FF7E3900}"/>
          </ac:picMkLst>
        </pc:picChg>
        <pc:picChg chg="del">
          <ac:chgData name="Tomasz Moroń" userId="722be6c7-7b5a-4770-8a53-237b9e9b4a08" providerId="ADAL" clId="{8B548ECB-FB46-4727-8D4D-379332A3C1DB}" dt="2024-04-29T06:15:39.749" v="218" actId="478"/>
          <ac:picMkLst>
            <pc:docMk/>
            <pc:sldMk cId="780374634" sldId="394"/>
            <ac:picMk id="5" creationId="{97A1C6A8-1C3F-A96A-F488-2C95B491797A}"/>
          </ac:picMkLst>
        </pc:picChg>
        <pc:picChg chg="del mod">
          <ac:chgData name="Tomasz Moroń" userId="722be6c7-7b5a-4770-8a53-237b9e9b4a08" providerId="ADAL" clId="{8B548ECB-FB46-4727-8D4D-379332A3C1DB}" dt="2024-04-29T06:15:40.293" v="220" actId="478"/>
          <ac:picMkLst>
            <pc:docMk/>
            <pc:sldMk cId="780374634" sldId="394"/>
            <ac:picMk id="6" creationId="{4A3E832A-DAE7-F5D5-5B47-9A69D14D217C}"/>
          </ac:picMkLst>
        </pc:picChg>
        <pc:picChg chg="add mod">
          <ac:chgData name="Tomasz Moroń" userId="722be6c7-7b5a-4770-8a53-237b9e9b4a08" providerId="ADAL" clId="{8B548ECB-FB46-4727-8D4D-379332A3C1DB}" dt="2024-04-29T06:16:07.298" v="223" actId="1076"/>
          <ac:picMkLst>
            <pc:docMk/>
            <pc:sldMk cId="780374634" sldId="394"/>
            <ac:picMk id="7" creationId="{C01280BF-3AB1-7F88-B211-C5D2712DFD56}"/>
          </ac:picMkLst>
        </pc:picChg>
        <pc:cxnChg chg="del">
          <ac:chgData name="Tomasz Moroń" userId="722be6c7-7b5a-4770-8a53-237b9e9b4a08" providerId="ADAL" clId="{8B548ECB-FB46-4727-8D4D-379332A3C1DB}" dt="2024-04-29T06:15:35.461" v="214" actId="478"/>
          <ac:cxnSpMkLst>
            <pc:docMk/>
            <pc:sldMk cId="780374634" sldId="394"/>
            <ac:cxnSpMk id="8" creationId="{08C74FF5-4A1A-8AE6-F25A-CB1DDA471594}"/>
          </ac:cxnSpMkLst>
        </pc:cxnChg>
        <pc:cxnChg chg="del">
          <ac:chgData name="Tomasz Moroń" userId="722be6c7-7b5a-4770-8a53-237b9e9b4a08" providerId="ADAL" clId="{8B548ECB-FB46-4727-8D4D-379332A3C1DB}" dt="2024-04-29T06:15:37.637" v="216" actId="478"/>
          <ac:cxnSpMkLst>
            <pc:docMk/>
            <pc:sldMk cId="780374634" sldId="394"/>
            <ac:cxnSpMk id="9" creationId="{49492B57-FE55-1A36-DF70-A8202BFF37A0}"/>
          </ac:cxnSpMkLst>
        </pc:cxnChg>
      </pc:sldChg>
      <pc:sldChg chg="del">
        <pc:chgData name="Tomasz Moroń" userId="722be6c7-7b5a-4770-8a53-237b9e9b4a08" providerId="ADAL" clId="{8B548ECB-FB46-4727-8D4D-379332A3C1DB}" dt="2024-04-29T05:46:18.186" v="1" actId="47"/>
        <pc:sldMkLst>
          <pc:docMk/>
          <pc:sldMk cId="2485944917" sldId="394"/>
        </pc:sldMkLst>
      </pc:sldChg>
      <pc:sldChg chg="del">
        <pc:chgData name="Tomasz Moroń" userId="722be6c7-7b5a-4770-8a53-237b9e9b4a08" providerId="ADAL" clId="{8B548ECB-FB46-4727-8D4D-379332A3C1DB}" dt="2024-04-29T05:46:18.186" v="1" actId="47"/>
        <pc:sldMkLst>
          <pc:docMk/>
          <pc:sldMk cId="593338675" sldId="395"/>
        </pc:sldMkLst>
      </pc:sldChg>
      <pc:sldChg chg="addSp modSp add mod">
        <pc:chgData name="Tomasz Moroń" userId="722be6c7-7b5a-4770-8a53-237b9e9b4a08" providerId="ADAL" clId="{8B548ECB-FB46-4727-8D4D-379332A3C1DB}" dt="2024-04-29T06:16:47.535" v="228" actId="1076"/>
        <pc:sldMkLst>
          <pc:docMk/>
          <pc:sldMk cId="3086991765" sldId="395"/>
        </pc:sldMkLst>
        <pc:spChg chg="mod">
          <ac:chgData name="Tomasz Moroń" userId="722be6c7-7b5a-4770-8a53-237b9e9b4a08" providerId="ADAL" clId="{8B548ECB-FB46-4727-8D4D-379332A3C1DB}" dt="2024-04-29T06:16:23.740" v="225"/>
          <ac:spMkLst>
            <pc:docMk/>
            <pc:sldMk cId="3086991765" sldId="395"/>
            <ac:spMk id="2" creationId="{80F52F2D-E26B-E744-3C42-670DAE4D1928}"/>
          </ac:spMkLst>
        </pc:spChg>
        <pc:picChg chg="add mod">
          <ac:chgData name="Tomasz Moroń" userId="722be6c7-7b5a-4770-8a53-237b9e9b4a08" providerId="ADAL" clId="{8B548ECB-FB46-4727-8D4D-379332A3C1DB}" dt="2024-04-29T06:16:47.535" v="228" actId="1076"/>
          <ac:picMkLst>
            <pc:docMk/>
            <pc:sldMk cId="3086991765" sldId="395"/>
            <ac:picMk id="4" creationId="{34E2ED25-E478-84CE-F100-A42A3AED9D7A}"/>
          </ac:picMkLst>
        </pc:picChg>
      </pc:sldChg>
      <pc:sldChg chg="addSp delSp modSp add mod">
        <pc:chgData name="Tomasz Moroń" userId="722be6c7-7b5a-4770-8a53-237b9e9b4a08" providerId="ADAL" clId="{8B548ECB-FB46-4727-8D4D-379332A3C1DB}" dt="2024-04-29T06:40:41.104" v="297"/>
        <pc:sldMkLst>
          <pc:docMk/>
          <pc:sldMk cId="2585909477" sldId="396"/>
        </pc:sldMkLst>
        <pc:spChg chg="mod">
          <ac:chgData name="Tomasz Moroń" userId="722be6c7-7b5a-4770-8a53-237b9e9b4a08" providerId="ADAL" clId="{8B548ECB-FB46-4727-8D4D-379332A3C1DB}" dt="2024-04-29T06:40:41.104" v="297"/>
          <ac:spMkLst>
            <pc:docMk/>
            <pc:sldMk cId="2585909477" sldId="396"/>
            <ac:spMk id="2" creationId="{80F52F2D-E26B-E744-3C42-670DAE4D1928}"/>
          </ac:spMkLst>
        </pc:spChg>
        <pc:spChg chg="add mod">
          <ac:chgData name="Tomasz Moroń" userId="722be6c7-7b5a-4770-8a53-237b9e9b4a08" providerId="ADAL" clId="{8B548ECB-FB46-4727-8D4D-379332A3C1DB}" dt="2024-04-29T06:20:49.229" v="274" actId="1076"/>
          <ac:spMkLst>
            <pc:docMk/>
            <pc:sldMk cId="2585909477" sldId="396"/>
            <ac:spMk id="6" creationId="{2A91CA9F-B35E-25F1-9070-05FCA07E6B4A}"/>
          </ac:spMkLst>
        </pc:spChg>
        <pc:spChg chg="mod">
          <ac:chgData name="Tomasz Moroń" userId="722be6c7-7b5a-4770-8a53-237b9e9b4a08" providerId="ADAL" clId="{8B548ECB-FB46-4727-8D4D-379332A3C1DB}" dt="2024-04-29T06:20:24.229" v="263" actId="1076"/>
          <ac:spMkLst>
            <pc:docMk/>
            <pc:sldMk cId="2585909477" sldId="396"/>
            <ac:spMk id="14" creationId="{00000000-0000-0000-0000-000000000000}"/>
          </ac:spMkLst>
        </pc:spChg>
        <pc:picChg chg="del">
          <ac:chgData name="Tomasz Moroń" userId="722be6c7-7b5a-4770-8a53-237b9e9b4a08" providerId="ADAL" clId="{8B548ECB-FB46-4727-8D4D-379332A3C1DB}" dt="2024-04-29T06:18:29.302" v="230" actId="478"/>
          <ac:picMkLst>
            <pc:docMk/>
            <pc:sldMk cId="2585909477" sldId="396"/>
            <ac:picMk id="4" creationId="{34E2ED25-E478-84CE-F100-A42A3AED9D7A}"/>
          </ac:picMkLst>
        </pc:picChg>
        <pc:picChg chg="add mod modCrop">
          <ac:chgData name="Tomasz Moroń" userId="722be6c7-7b5a-4770-8a53-237b9e9b4a08" providerId="ADAL" clId="{8B548ECB-FB46-4727-8D4D-379332A3C1DB}" dt="2024-04-29T06:34:03.378" v="296" actId="732"/>
          <ac:picMkLst>
            <pc:docMk/>
            <pc:sldMk cId="2585909477" sldId="396"/>
            <ac:picMk id="5" creationId="{60ACE9FD-A621-C689-FB20-E0EA36F1E4B3}"/>
          </ac:picMkLst>
        </pc:picChg>
        <pc:picChg chg="mod modCrop">
          <ac:chgData name="Tomasz Moroń" userId="722be6c7-7b5a-4770-8a53-237b9e9b4a08" providerId="ADAL" clId="{8B548ECB-FB46-4727-8D4D-379332A3C1DB}" dt="2024-04-29T06:20:25.674" v="264" actId="1076"/>
          <ac:picMkLst>
            <pc:docMk/>
            <pc:sldMk cId="2585909477" sldId="396"/>
            <ac:picMk id="7" creationId="{C01280BF-3AB1-7F88-B211-C5D2712DFD56}"/>
          </ac:picMkLst>
        </pc:picChg>
        <pc:picChg chg="add del mod">
          <ac:chgData name="Tomasz Moroń" userId="722be6c7-7b5a-4770-8a53-237b9e9b4a08" providerId="ADAL" clId="{8B548ECB-FB46-4727-8D4D-379332A3C1DB}" dt="2024-04-29T06:19:44.166" v="248" actId="478"/>
          <ac:picMkLst>
            <pc:docMk/>
            <pc:sldMk cId="2585909477" sldId="396"/>
            <ac:picMk id="9" creationId="{DD12C512-F347-6F63-405E-CD7199421FCA}"/>
          </ac:picMkLst>
        </pc:picChg>
        <pc:picChg chg="add mod modCrop">
          <ac:chgData name="Tomasz Moroń" userId="722be6c7-7b5a-4770-8a53-237b9e9b4a08" providerId="ADAL" clId="{8B548ECB-FB46-4727-8D4D-379332A3C1DB}" dt="2024-04-29T06:20:37.802" v="270" actId="1076"/>
          <ac:picMkLst>
            <pc:docMk/>
            <pc:sldMk cId="2585909477" sldId="396"/>
            <ac:picMk id="11" creationId="{8B0203E6-543A-F38C-E01D-B77652DDBAA4}"/>
          </ac:picMkLst>
        </pc:picChg>
        <pc:picChg chg="add mod modCrop">
          <ac:chgData name="Tomasz Moroń" userId="722be6c7-7b5a-4770-8a53-237b9e9b4a08" providerId="ADAL" clId="{8B548ECB-FB46-4727-8D4D-379332A3C1DB}" dt="2024-04-29T06:20:41.370" v="271" actId="1076"/>
          <ac:picMkLst>
            <pc:docMk/>
            <pc:sldMk cId="2585909477" sldId="396"/>
            <ac:picMk id="12" creationId="{B91FA390-B6BE-3200-DA14-827FD6552C39}"/>
          </ac:picMkLst>
        </pc:picChg>
        <pc:picChg chg="add mod modCrop">
          <ac:chgData name="Tomasz Moroń" userId="722be6c7-7b5a-4770-8a53-237b9e9b4a08" providerId="ADAL" clId="{8B548ECB-FB46-4727-8D4D-379332A3C1DB}" dt="2024-04-29T06:20:43.585" v="272" actId="1076"/>
          <ac:picMkLst>
            <pc:docMk/>
            <pc:sldMk cId="2585909477" sldId="396"/>
            <ac:picMk id="13" creationId="{C5C0BDCE-FA58-8CFC-7491-28C0128CF27D}"/>
          </ac:picMkLst>
        </pc:picChg>
        <pc:picChg chg="add mod modCrop">
          <ac:chgData name="Tomasz Moroń" userId="722be6c7-7b5a-4770-8a53-237b9e9b4a08" providerId="ADAL" clId="{8B548ECB-FB46-4727-8D4D-379332A3C1DB}" dt="2024-04-29T06:23:36.009" v="293" actId="1076"/>
          <ac:picMkLst>
            <pc:docMk/>
            <pc:sldMk cId="2585909477" sldId="396"/>
            <ac:picMk id="17" creationId="{31CBF00E-A89F-7F97-CEAE-1BD730BF5ABA}"/>
          </ac:picMkLst>
        </pc:picChg>
        <pc:picChg chg="add mod modCrop">
          <ac:chgData name="Tomasz Moroń" userId="722be6c7-7b5a-4770-8a53-237b9e9b4a08" providerId="ADAL" clId="{8B548ECB-FB46-4727-8D4D-379332A3C1DB}" dt="2024-04-29T06:23:39.194" v="294" actId="1076"/>
          <ac:picMkLst>
            <pc:docMk/>
            <pc:sldMk cId="2585909477" sldId="396"/>
            <ac:picMk id="18" creationId="{40C23460-A8C0-EE7B-1F7B-2AB2D16C2D03}"/>
          </ac:picMkLst>
        </pc:picChg>
        <pc:picChg chg="add mod modCrop">
          <ac:chgData name="Tomasz Moroń" userId="722be6c7-7b5a-4770-8a53-237b9e9b4a08" providerId="ADAL" clId="{8B548ECB-FB46-4727-8D4D-379332A3C1DB}" dt="2024-04-29T06:23:40.461" v="295" actId="1076"/>
          <ac:picMkLst>
            <pc:docMk/>
            <pc:sldMk cId="2585909477" sldId="396"/>
            <ac:picMk id="19" creationId="{501DE897-E97C-03C6-19BF-BE8A47FA49EC}"/>
          </ac:picMkLst>
        </pc:picChg>
      </pc:sldChg>
      <pc:sldChg chg="del">
        <pc:chgData name="Tomasz Moroń" userId="722be6c7-7b5a-4770-8a53-237b9e9b4a08" providerId="ADAL" clId="{8B548ECB-FB46-4727-8D4D-379332A3C1DB}" dt="2024-04-29T05:46:18.186" v="1" actId="47"/>
        <pc:sldMkLst>
          <pc:docMk/>
          <pc:sldMk cId="2924226531" sldId="396"/>
        </pc:sldMkLst>
      </pc:sldChg>
      <pc:sldChg chg="addSp delSp modSp add mod">
        <pc:chgData name="Tomasz Moroń" userId="722be6c7-7b5a-4770-8a53-237b9e9b4a08" providerId="ADAL" clId="{8B548ECB-FB46-4727-8D4D-379332A3C1DB}" dt="2024-05-09T01:29:12.697" v="1051"/>
        <pc:sldMkLst>
          <pc:docMk/>
          <pc:sldMk cId="2060819" sldId="397"/>
        </pc:sldMkLst>
        <pc:spChg chg="mod">
          <ac:chgData name="Tomasz Moroń" userId="722be6c7-7b5a-4770-8a53-237b9e9b4a08" providerId="ADAL" clId="{8B548ECB-FB46-4727-8D4D-379332A3C1DB}" dt="2024-04-29T06:41:13.226" v="301"/>
          <ac:spMkLst>
            <pc:docMk/>
            <pc:sldMk cId="2060819" sldId="397"/>
            <ac:spMk id="2" creationId="{80F52F2D-E26B-E744-3C42-670DAE4D1928}"/>
          </ac:spMkLst>
        </pc:spChg>
        <pc:spChg chg="mod">
          <ac:chgData name="Tomasz Moroń" userId="722be6c7-7b5a-4770-8a53-237b9e9b4a08" providerId="ADAL" clId="{8B548ECB-FB46-4727-8D4D-379332A3C1DB}" dt="2024-04-29T06:43:26.104" v="313" actId="20577"/>
          <ac:spMkLst>
            <pc:docMk/>
            <pc:sldMk cId="2060819" sldId="397"/>
            <ac:spMk id="6" creationId="{2A91CA9F-B35E-25F1-9070-05FCA07E6B4A}"/>
          </ac:spMkLst>
        </pc:spChg>
        <pc:spChg chg="add mod">
          <ac:chgData name="Tomasz Moroń" userId="722be6c7-7b5a-4770-8a53-237b9e9b4a08" providerId="ADAL" clId="{8B548ECB-FB46-4727-8D4D-379332A3C1DB}" dt="2024-04-29T07:06:20.140" v="457" actId="20577"/>
          <ac:spMkLst>
            <pc:docMk/>
            <pc:sldMk cId="2060819" sldId="397"/>
            <ac:spMk id="30" creationId="{3072E06A-B308-D6E1-E6A6-0B12C3B55C5A}"/>
          </ac:spMkLst>
        </pc:spChg>
        <pc:picChg chg="add mod">
          <ac:chgData name="Tomasz Moroń" userId="722be6c7-7b5a-4770-8a53-237b9e9b4a08" providerId="ADAL" clId="{8B548ECB-FB46-4727-8D4D-379332A3C1DB}" dt="2024-04-29T06:44:08.676" v="317" actId="1076"/>
          <ac:picMkLst>
            <pc:docMk/>
            <pc:sldMk cId="2060819" sldId="397"/>
            <ac:picMk id="4" creationId="{83550C10-B4C0-DE24-A143-4B40F1FB2D5A}"/>
          </ac:picMkLst>
        </pc:picChg>
        <pc:picChg chg="del">
          <ac:chgData name="Tomasz Moroń" userId="722be6c7-7b5a-4770-8a53-237b9e9b4a08" providerId="ADAL" clId="{8B548ECB-FB46-4727-8D4D-379332A3C1DB}" dt="2024-04-29T06:43:12.853" v="303" actId="478"/>
          <ac:picMkLst>
            <pc:docMk/>
            <pc:sldMk cId="2060819" sldId="397"/>
            <ac:picMk id="5" creationId="{60ACE9FD-A621-C689-FB20-E0EA36F1E4B3}"/>
          </ac:picMkLst>
        </pc:picChg>
        <pc:picChg chg="del">
          <ac:chgData name="Tomasz Moroń" userId="722be6c7-7b5a-4770-8a53-237b9e9b4a08" providerId="ADAL" clId="{8B548ECB-FB46-4727-8D4D-379332A3C1DB}" dt="2024-04-29T06:43:10.852" v="302" actId="478"/>
          <ac:picMkLst>
            <pc:docMk/>
            <pc:sldMk cId="2060819" sldId="397"/>
            <ac:picMk id="7" creationId="{C01280BF-3AB1-7F88-B211-C5D2712DFD56}"/>
          </ac:picMkLst>
        </pc:picChg>
        <pc:picChg chg="add mod modCrop">
          <ac:chgData name="Tomasz Moroń" userId="722be6c7-7b5a-4770-8a53-237b9e9b4a08" providerId="ADAL" clId="{8B548ECB-FB46-4727-8D4D-379332A3C1DB}" dt="2024-04-29T06:44:39.381" v="324" actId="732"/>
          <ac:picMkLst>
            <pc:docMk/>
            <pc:sldMk cId="2060819" sldId="397"/>
            <ac:picMk id="9" creationId="{6AD79EA1-3503-5BF9-A1F2-A3D275C70720}"/>
          </ac:picMkLst>
        </pc:picChg>
        <pc:picChg chg="add mod modCrop">
          <ac:chgData name="Tomasz Moroń" userId="722be6c7-7b5a-4770-8a53-237b9e9b4a08" providerId="ADAL" clId="{8B548ECB-FB46-4727-8D4D-379332A3C1DB}" dt="2024-04-29T06:44:46.612" v="326" actId="1076"/>
          <ac:picMkLst>
            <pc:docMk/>
            <pc:sldMk cId="2060819" sldId="397"/>
            <ac:picMk id="10" creationId="{6F076138-6C30-71FB-1CD3-986CE7D7CFB8}"/>
          </ac:picMkLst>
        </pc:picChg>
        <pc:picChg chg="del">
          <ac:chgData name="Tomasz Moroń" userId="722be6c7-7b5a-4770-8a53-237b9e9b4a08" providerId="ADAL" clId="{8B548ECB-FB46-4727-8D4D-379332A3C1DB}" dt="2024-04-29T06:43:57.941" v="314" actId="478"/>
          <ac:picMkLst>
            <pc:docMk/>
            <pc:sldMk cId="2060819" sldId="397"/>
            <ac:picMk id="11" creationId="{8B0203E6-543A-F38C-E01D-B77652DDBAA4}"/>
          </ac:picMkLst>
        </pc:picChg>
        <pc:picChg chg="del">
          <ac:chgData name="Tomasz Moroń" userId="722be6c7-7b5a-4770-8a53-237b9e9b4a08" providerId="ADAL" clId="{8B548ECB-FB46-4727-8D4D-379332A3C1DB}" dt="2024-04-29T06:43:57.941" v="314" actId="478"/>
          <ac:picMkLst>
            <pc:docMk/>
            <pc:sldMk cId="2060819" sldId="397"/>
            <ac:picMk id="12" creationId="{B91FA390-B6BE-3200-DA14-827FD6552C39}"/>
          </ac:picMkLst>
        </pc:picChg>
        <pc:picChg chg="del">
          <ac:chgData name="Tomasz Moroń" userId="722be6c7-7b5a-4770-8a53-237b9e9b4a08" providerId="ADAL" clId="{8B548ECB-FB46-4727-8D4D-379332A3C1DB}" dt="2024-04-29T06:43:57.941" v="314" actId="478"/>
          <ac:picMkLst>
            <pc:docMk/>
            <pc:sldMk cId="2060819" sldId="397"/>
            <ac:picMk id="13" creationId="{C5C0BDCE-FA58-8CFC-7491-28C0128CF27D}"/>
          </ac:picMkLst>
        </pc:picChg>
        <pc:picChg chg="del">
          <ac:chgData name="Tomasz Moroń" userId="722be6c7-7b5a-4770-8a53-237b9e9b4a08" providerId="ADAL" clId="{8B548ECB-FB46-4727-8D4D-379332A3C1DB}" dt="2024-04-29T06:43:57.941" v="314" actId="478"/>
          <ac:picMkLst>
            <pc:docMk/>
            <pc:sldMk cId="2060819" sldId="397"/>
            <ac:picMk id="17" creationId="{31CBF00E-A89F-7F97-CEAE-1BD730BF5ABA}"/>
          </ac:picMkLst>
        </pc:picChg>
        <pc:picChg chg="del">
          <ac:chgData name="Tomasz Moroń" userId="722be6c7-7b5a-4770-8a53-237b9e9b4a08" providerId="ADAL" clId="{8B548ECB-FB46-4727-8D4D-379332A3C1DB}" dt="2024-04-29T06:43:57.941" v="314" actId="478"/>
          <ac:picMkLst>
            <pc:docMk/>
            <pc:sldMk cId="2060819" sldId="397"/>
            <ac:picMk id="18" creationId="{40C23460-A8C0-EE7B-1F7B-2AB2D16C2D03}"/>
          </ac:picMkLst>
        </pc:picChg>
        <pc:picChg chg="del">
          <ac:chgData name="Tomasz Moroń" userId="722be6c7-7b5a-4770-8a53-237b9e9b4a08" providerId="ADAL" clId="{8B548ECB-FB46-4727-8D4D-379332A3C1DB}" dt="2024-04-29T06:43:57.941" v="314" actId="478"/>
          <ac:picMkLst>
            <pc:docMk/>
            <pc:sldMk cId="2060819" sldId="397"/>
            <ac:picMk id="19" creationId="{501DE897-E97C-03C6-19BF-BE8A47FA49EC}"/>
          </ac:picMkLst>
        </pc:picChg>
        <pc:picChg chg="add mod modCrop">
          <ac:chgData name="Tomasz Moroń" userId="722be6c7-7b5a-4770-8a53-237b9e9b4a08" providerId="ADAL" clId="{8B548ECB-FB46-4727-8D4D-379332A3C1DB}" dt="2024-04-29T06:53:02.660" v="339" actId="732"/>
          <ac:picMkLst>
            <pc:docMk/>
            <pc:sldMk cId="2060819" sldId="397"/>
            <ac:picMk id="20" creationId="{CAC02EB8-6363-FE1B-BA33-3B5861B0028F}"/>
          </ac:picMkLst>
        </pc:picChg>
        <pc:picChg chg="add mod modCrop">
          <ac:chgData name="Tomasz Moroń" userId="722be6c7-7b5a-4770-8a53-237b9e9b4a08" providerId="ADAL" clId="{8B548ECB-FB46-4727-8D4D-379332A3C1DB}" dt="2024-04-29T06:53:06.052" v="340" actId="1076"/>
          <ac:picMkLst>
            <pc:docMk/>
            <pc:sldMk cId="2060819" sldId="397"/>
            <ac:picMk id="21" creationId="{F6751F8F-22D3-EF7F-B02F-40B810752660}"/>
          </ac:picMkLst>
        </pc:picChg>
        <pc:picChg chg="add del mod">
          <ac:chgData name="Tomasz Moroń" userId="722be6c7-7b5a-4770-8a53-237b9e9b4a08" providerId="ADAL" clId="{8B548ECB-FB46-4727-8D4D-379332A3C1DB}" dt="2024-04-29T06:54:37.812" v="346" actId="478"/>
          <ac:picMkLst>
            <pc:docMk/>
            <pc:sldMk cId="2060819" sldId="397"/>
            <ac:picMk id="23" creationId="{0EE48C95-3249-F436-3EA0-08C392A87E6B}"/>
          </ac:picMkLst>
        </pc:picChg>
        <pc:picChg chg="add del">
          <ac:chgData name="Tomasz Moroń" userId="722be6c7-7b5a-4770-8a53-237b9e9b4a08" providerId="ADAL" clId="{8B548ECB-FB46-4727-8D4D-379332A3C1DB}" dt="2024-04-29T06:54:25.493" v="345" actId="22"/>
          <ac:picMkLst>
            <pc:docMk/>
            <pc:sldMk cId="2060819" sldId="397"/>
            <ac:picMk id="25" creationId="{2DD91AF7-55F6-9690-A8EC-1E1F27A09965}"/>
          </ac:picMkLst>
        </pc:picChg>
        <pc:picChg chg="add mod modCrop">
          <ac:chgData name="Tomasz Moroń" userId="722be6c7-7b5a-4770-8a53-237b9e9b4a08" providerId="ADAL" clId="{8B548ECB-FB46-4727-8D4D-379332A3C1DB}" dt="2024-04-29T06:54:54.380" v="356" actId="732"/>
          <ac:picMkLst>
            <pc:docMk/>
            <pc:sldMk cId="2060819" sldId="397"/>
            <ac:picMk id="27" creationId="{6E8BAA36-2E73-894C-3F1D-0E1C4F070016}"/>
          </ac:picMkLst>
        </pc:picChg>
        <pc:picChg chg="add del mod modCrop">
          <ac:chgData name="Tomasz Moroń" userId="722be6c7-7b5a-4770-8a53-237b9e9b4a08" providerId="ADAL" clId="{8B548ECB-FB46-4727-8D4D-379332A3C1DB}" dt="2024-04-29T06:58:03.381" v="366" actId="478"/>
          <ac:picMkLst>
            <pc:docMk/>
            <pc:sldMk cId="2060819" sldId="397"/>
            <ac:picMk id="28" creationId="{E1714066-0E0C-D069-DDF6-64BF64C908A4}"/>
          </ac:picMkLst>
        </pc:picChg>
        <pc:picChg chg="add del mod modCrop">
          <ac:chgData name="Tomasz Moroń" userId="722be6c7-7b5a-4770-8a53-237b9e9b4a08" providerId="ADAL" clId="{8B548ECB-FB46-4727-8D4D-379332A3C1DB}" dt="2024-04-29T07:05:14.245" v="423" actId="478"/>
          <ac:picMkLst>
            <pc:docMk/>
            <pc:sldMk cId="2060819" sldId="397"/>
            <ac:picMk id="29" creationId="{A6E73577-74C7-AC80-EDB1-BCE2D33BAE59}"/>
          </ac:picMkLst>
        </pc:picChg>
        <pc:inkChg chg="add">
          <ac:chgData name="Tomasz Moroń" userId="722be6c7-7b5a-4770-8a53-237b9e9b4a08" providerId="ADAL" clId="{8B548ECB-FB46-4727-8D4D-379332A3C1DB}" dt="2024-05-09T01:29:12.697" v="1051"/>
          <ac:inkMkLst>
            <pc:docMk/>
            <pc:sldMk cId="2060819" sldId="397"/>
            <ac:inkMk id="3" creationId="{E1EDBE27-908B-48A0-CE1D-08D018544361}"/>
          </ac:inkMkLst>
        </pc:inkChg>
        <pc:inkChg chg="add">
          <ac:chgData name="Tomasz Moroń" userId="722be6c7-7b5a-4770-8a53-237b9e9b4a08" providerId="ADAL" clId="{8B548ECB-FB46-4727-8D4D-379332A3C1DB}" dt="2024-05-09T01:29:12.697" v="1051"/>
          <ac:inkMkLst>
            <pc:docMk/>
            <pc:sldMk cId="2060819" sldId="397"/>
            <ac:inkMk id="5" creationId="{0005F91D-9BE5-0C42-0B56-455C0D6E7445}"/>
          </ac:inkMkLst>
        </pc:inkChg>
        <pc:inkChg chg="add">
          <ac:chgData name="Tomasz Moroń" userId="722be6c7-7b5a-4770-8a53-237b9e9b4a08" providerId="ADAL" clId="{8B548ECB-FB46-4727-8D4D-379332A3C1DB}" dt="2024-05-09T01:29:12.697" v="1051"/>
          <ac:inkMkLst>
            <pc:docMk/>
            <pc:sldMk cId="2060819" sldId="397"/>
            <ac:inkMk id="7" creationId="{C0508C4C-66C7-C238-9D6A-CCDA14C2A25B}"/>
          </ac:inkMkLst>
        </pc:inkChg>
        <pc:inkChg chg="add">
          <ac:chgData name="Tomasz Moroń" userId="722be6c7-7b5a-4770-8a53-237b9e9b4a08" providerId="ADAL" clId="{8B548ECB-FB46-4727-8D4D-379332A3C1DB}" dt="2024-05-09T01:29:12.697" v="1051"/>
          <ac:inkMkLst>
            <pc:docMk/>
            <pc:sldMk cId="2060819" sldId="397"/>
            <ac:inkMk id="8" creationId="{7925912F-4208-5F3B-BEC9-1011E37E2312}"/>
          </ac:inkMkLst>
        </pc:inkChg>
        <pc:inkChg chg="add">
          <ac:chgData name="Tomasz Moroń" userId="722be6c7-7b5a-4770-8a53-237b9e9b4a08" providerId="ADAL" clId="{8B548ECB-FB46-4727-8D4D-379332A3C1DB}" dt="2024-05-09T01:29:12.697" v="1051"/>
          <ac:inkMkLst>
            <pc:docMk/>
            <pc:sldMk cId="2060819" sldId="397"/>
            <ac:inkMk id="11" creationId="{5AE3007D-BF97-F585-FB99-7D45DEA31719}"/>
          </ac:inkMkLst>
        </pc:inkChg>
        <pc:inkChg chg="add">
          <ac:chgData name="Tomasz Moroń" userId="722be6c7-7b5a-4770-8a53-237b9e9b4a08" providerId="ADAL" clId="{8B548ECB-FB46-4727-8D4D-379332A3C1DB}" dt="2024-05-09T01:29:12.697" v="1051"/>
          <ac:inkMkLst>
            <pc:docMk/>
            <pc:sldMk cId="2060819" sldId="397"/>
            <ac:inkMk id="12" creationId="{75BF16CE-83EE-26F7-EF1D-A1857448A25F}"/>
          </ac:inkMkLst>
        </pc:inkChg>
        <pc:inkChg chg="add">
          <ac:chgData name="Tomasz Moroń" userId="722be6c7-7b5a-4770-8a53-237b9e9b4a08" providerId="ADAL" clId="{8B548ECB-FB46-4727-8D4D-379332A3C1DB}" dt="2024-05-09T01:29:12.697" v="1051"/>
          <ac:inkMkLst>
            <pc:docMk/>
            <pc:sldMk cId="2060819" sldId="397"/>
            <ac:inkMk id="13" creationId="{8745941A-6594-5FB9-CAEF-DBBFE3AD4E32}"/>
          </ac:inkMkLst>
        </pc:inkChg>
        <pc:inkChg chg="add">
          <ac:chgData name="Tomasz Moroń" userId="722be6c7-7b5a-4770-8a53-237b9e9b4a08" providerId="ADAL" clId="{8B548ECB-FB46-4727-8D4D-379332A3C1DB}" dt="2024-05-09T01:29:12.697" v="1051"/>
          <ac:inkMkLst>
            <pc:docMk/>
            <pc:sldMk cId="2060819" sldId="397"/>
            <ac:inkMk id="15" creationId="{473EBFB4-E16B-A918-2D05-2F10BD1E5213}"/>
          </ac:inkMkLst>
        </pc:inkChg>
        <pc:inkChg chg="add">
          <ac:chgData name="Tomasz Moroń" userId="722be6c7-7b5a-4770-8a53-237b9e9b4a08" providerId="ADAL" clId="{8B548ECB-FB46-4727-8D4D-379332A3C1DB}" dt="2024-05-09T01:29:12.697" v="1051"/>
          <ac:inkMkLst>
            <pc:docMk/>
            <pc:sldMk cId="2060819" sldId="397"/>
            <ac:inkMk id="17" creationId="{B0398300-D556-F317-40ED-CCF2C4527761}"/>
          </ac:inkMkLst>
        </pc:inkChg>
        <pc:inkChg chg="add">
          <ac:chgData name="Tomasz Moroń" userId="722be6c7-7b5a-4770-8a53-237b9e9b4a08" providerId="ADAL" clId="{8B548ECB-FB46-4727-8D4D-379332A3C1DB}" dt="2024-05-09T01:29:12.697" v="1051"/>
          <ac:inkMkLst>
            <pc:docMk/>
            <pc:sldMk cId="2060819" sldId="397"/>
            <ac:inkMk id="18" creationId="{09B3A2D5-86C6-6C70-31F8-78082427E5F9}"/>
          </ac:inkMkLst>
        </pc:inkChg>
        <pc:inkChg chg="add">
          <ac:chgData name="Tomasz Moroń" userId="722be6c7-7b5a-4770-8a53-237b9e9b4a08" providerId="ADAL" clId="{8B548ECB-FB46-4727-8D4D-379332A3C1DB}" dt="2024-05-09T01:29:12.697" v="1051"/>
          <ac:inkMkLst>
            <pc:docMk/>
            <pc:sldMk cId="2060819" sldId="397"/>
            <ac:inkMk id="19" creationId="{FC91DC50-D1E7-457C-351A-CDA7CA9B6DC6}"/>
          </ac:inkMkLst>
        </pc:inkChg>
        <pc:inkChg chg="add">
          <ac:chgData name="Tomasz Moroń" userId="722be6c7-7b5a-4770-8a53-237b9e9b4a08" providerId="ADAL" clId="{8B548ECB-FB46-4727-8D4D-379332A3C1DB}" dt="2024-05-09T01:29:12.697" v="1051"/>
          <ac:inkMkLst>
            <pc:docMk/>
            <pc:sldMk cId="2060819" sldId="397"/>
            <ac:inkMk id="22" creationId="{19BD9295-81A2-2812-63B3-54CBCA1C7790}"/>
          </ac:inkMkLst>
        </pc:inkChg>
        <pc:inkChg chg="add">
          <ac:chgData name="Tomasz Moroń" userId="722be6c7-7b5a-4770-8a53-237b9e9b4a08" providerId="ADAL" clId="{8B548ECB-FB46-4727-8D4D-379332A3C1DB}" dt="2024-05-09T01:29:12.697" v="1051"/>
          <ac:inkMkLst>
            <pc:docMk/>
            <pc:sldMk cId="2060819" sldId="397"/>
            <ac:inkMk id="23" creationId="{DDA5A301-3E82-57FC-CF07-E932929A63B9}"/>
          </ac:inkMkLst>
        </pc:inkChg>
        <pc:inkChg chg="add">
          <ac:chgData name="Tomasz Moroń" userId="722be6c7-7b5a-4770-8a53-237b9e9b4a08" providerId="ADAL" clId="{8B548ECB-FB46-4727-8D4D-379332A3C1DB}" dt="2024-05-09T01:29:12.697" v="1051"/>
          <ac:inkMkLst>
            <pc:docMk/>
            <pc:sldMk cId="2060819" sldId="397"/>
            <ac:inkMk id="24" creationId="{494BDBA6-08B5-98C0-C157-BE62DF2BE3F4}"/>
          </ac:inkMkLst>
        </pc:inkChg>
      </pc:sldChg>
      <pc:sldChg chg="del">
        <pc:chgData name="Tomasz Moroń" userId="722be6c7-7b5a-4770-8a53-237b9e9b4a08" providerId="ADAL" clId="{8B548ECB-FB46-4727-8D4D-379332A3C1DB}" dt="2024-04-29T05:46:18.186" v="1" actId="47"/>
        <pc:sldMkLst>
          <pc:docMk/>
          <pc:sldMk cId="3982558798" sldId="397"/>
        </pc:sldMkLst>
      </pc:sldChg>
      <pc:sldChg chg="delSp modSp add mod">
        <pc:chgData name="Tomasz Moroń" userId="722be6c7-7b5a-4770-8a53-237b9e9b4a08" providerId="ADAL" clId="{8B548ECB-FB46-4727-8D4D-379332A3C1DB}" dt="2024-04-29T07:06:31.915" v="460" actId="20577"/>
        <pc:sldMkLst>
          <pc:docMk/>
          <pc:sldMk cId="2437494169" sldId="398"/>
        </pc:sldMkLst>
        <pc:spChg chg="mod">
          <ac:chgData name="Tomasz Moroń" userId="722be6c7-7b5a-4770-8a53-237b9e9b4a08" providerId="ADAL" clId="{8B548ECB-FB46-4727-8D4D-379332A3C1DB}" dt="2024-04-29T07:00:18.436" v="402"/>
          <ac:spMkLst>
            <pc:docMk/>
            <pc:sldMk cId="2437494169" sldId="398"/>
            <ac:spMk id="2" creationId="{80F52F2D-E26B-E744-3C42-670DAE4D1928}"/>
          </ac:spMkLst>
        </pc:spChg>
        <pc:spChg chg="mod">
          <ac:chgData name="Tomasz Moroń" userId="722be6c7-7b5a-4770-8a53-237b9e9b4a08" providerId="ADAL" clId="{8B548ECB-FB46-4727-8D4D-379332A3C1DB}" dt="2024-04-29T07:06:31.915" v="460" actId="20577"/>
          <ac:spMkLst>
            <pc:docMk/>
            <pc:sldMk cId="2437494169" sldId="398"/>
            <ac:spMk id="6" creationId="{2A91CA9F-B35E-25F1-9070-05FCA07E6B4A}"/>
          </ac:spMkLst>
        </pc:spChg>
        <pc:spChg chg="del">
          <ac:chgData name="Tomasz Moroń" userId="722be6c7-7b5a-4770-8a53-237b9e9b4a08" providerId="ADAL" clId="{8B548ECB-FB46-4727-8D4D-379332A3C1DB}" dt="2024-04-29T07:00:52.629" v="422" actId="478"/>
          <ac:spMkLst>
            <pc:docMk/>
            <pc:sldMk cId="2437494169" sldId="398"/>
            <ac:spMk id="30" creationId="{3072E06A-B308-D6E1-E6A6-0B12C3B55C5A}"/>
          </ac:spMkLst>
        </pc:spChg>
        <pc:picChg chg="del">
          <ac:chgData name="Tomasz Moroń" userId="722be6c7-7b5a-4770-8a53-237b9e9b4a08" providerId="ADAL" clId="{8B548ECB-FB46-4727-8D4D-379332A3C1DB}" dt="2024-04-29T07:00:23.476" v="403" actId="478"/>
          <ac:picMkLst>
            <pc:docMk/>
            <pc:sldMk cId="2437494169" sldId="398"/>
            <ac:picMk id="4" creationId="{83550C10-B4C0-DE24-A143-4B40F1FB2D5A}"/>
          </ac:picMkLst>
        </pc:picChg>
        <pc:picChg chg="del">
          <ac:chgData name="Tomasz Moroń" userId="722be6c7-7b5a-4770-8a53-237b9e9b4a08" providerId="ADAL" clId="{8B548ECB-FB46-4727-8D4D-379332A3C1DB}" dt="2024-04-29T07:00:23.476" v="403" actId="478"/>
          <ac:picMkLst>
            <pc:docMk/>
            <pc:sldMk cId="2437494169" sldId="398"/>
            <ac:picMk id="9" creationId="{6AD79EA1-3503-5BF9-A1F2-A3D275C70720}"/>
          </ac:picMkLst>
        </pc:picChg>
        <pc:picChg chg="del">
          <ac:chgData name="Tomasz Moroń" userId="722be6c7-7b5a-4770-8a53-237b9e9b4a08" providerId="ADAL" clId="{8B548ECB-FB46-4727-8D4D-379332A3C1DB}" dt="2024-04-29T07:00:23.476" v="403" actId="478"/>
          <ac:picMkLst>
            <pc:docMk/>
            <pc:sldMk cId="2437494169" sldId="398"/>
            <ac:picMk id="10" creationId="{6F076138-6C30-71FB-1CD3-986CE7D7CFB8}"/>
          </ac:picMkLst>
        </pc:picChg>
        <pc:picChg chg="del">
          <ac:chgData name="Tomasz Moroń" userId="722be6c7-7b5a-4770-8a53-237b9e9b4a08" providerId="ADAL" clId="{8B548ECB-FB46-4727-8D4D-379332A3C1DB}" dt="2024-04-29T07:00:26.756" v="405" actId="478"/>
          <ac:picMkLst>
            <pc:docMk/>
            <pc:sldMk cId="2437494169" sldId="398"/>
            <ac:picMk id="20" creationId="{CAC02EB8-6363-FE1B-BA33-3B5861B0028F}"/>
          </ac:picMkLst>
        </pc:picChg>
        <pc:picChg chg="del">
          <ac:chgData name="Tomasz Moroń" userId="722be6c7-7b5a-4770-8a53-237b9e9b4a08" providerId="ADAL" clId="{8B548ECB-FB46-4727-8D4D-379332A3C1DB}" dt="2024-04-29T07:00:25.236" v="404" actId="478"/>
          <ac:picMkLst>
            <pc:docMk/>
            <pc:sldMk cId="2437494169" sldId="398"/>
            <ac:picMk id="21" creationId="{F6751F8F-22D3-EF7F-B02F-40B810752660}"/>
          </ac:picMkLst>
        </pc:picChg>
        <pc:picChg chg="del">
          <ac:chgData name="Tomasz Moroń" userId="722be6c7-7b5a-4770-8a53-237b9e9b4a08" providerId="ADAL" clId="{8B548ECB-FB46-4727-8D4D-379332A3C1DB}" dt="2024-04-29T07:00:23.476" v="403" actId="478"/>
          <ac:picMkLst>
            <pc:docMk/>
            <pc:sldMk cId="2437494169" sldId="398"/>
            <ac:picMk id="27" creationId="{6E8BAA36-2E73-894C-3F1D-0E1C4F070016}"/>
          </ac:picMkLst>
        </pc:picChg>
        <pc:picChg chg="del">
          <ac:chgData name="Tomasz Moroń" userId="722be6c7-7b5a-4770-8a53-237b9e9b4a08" providerId="ADAL" clId="{8B548ECB-FB46-4727-8D4D-379332A3C1DB}" dt="2024-04-29T07:00:28.757" v="406" actId="478"/>
          <ac:picMkLst>
            <pc:docMk/>
            <pc:sldMk cId="2437494169" sldId="398"/>
            <ac:picMk id="29" creationId="{A6E73577-74C7-AC80-EDB1-BCE2D33BAE59}"/>
          </ac:picMkLst>
        </pc:picChg>
      </pc:sldChg>
      <pc:sldChg chg="del">
        <pc:chgData name="Tomasz Moroń" userId="722be6c7-7b5a-4770-8a53-237b9e9b4a08" providerId="ADAL" clId="{8B548ECB-FB46-4727-8D4D-379332A3C1DB}" dt="2024-04-29T05:46:18.186" v="1" actId="47"/>
        <pc:sldMkLst>
          <pc:docMk/>
          <pc:sldMk cId="2723494427" sldId="398"/>
        </pc:sldMkLst>
      </pc:sldChg>
      <pc:sldChg chg="addSp delSp modSp add mod">
        <pc:chgData name="Tomasz Moroń" userId="722be6c7-7b5a-4770-8a53-237b9e9b4a08" providerId="ADAL" clId="{8B548ECB-FB46-4727-8D4D-379332A3C1DB}" dt="2024-04-29T07:10:32.072" v="471" actId="14100"/>
        <pc:sldMkLst>
          <pc:docMk/>
          <pc:sldMk cId="2609545024" sldId="399"/>
        </pc:sldMkLst>
        <pc:spChg chg="mod">
          <ac:chgData name="Tomasz Moroń" userId="722be6c7-7b5a-4770-8a53-237b9e9b4a08" providerId="ADAL" clId="{8B548ECB-FB46-4727-8D4D-379332A3C1DB}" dt="2024-04-29T07:09:20.447" v="464"/>
          <ac:spMkLst>
            <pc:docMk/>
            <pc:sldMk cId="2609545024" sldId="399"/>
            <ac:spMk id="2" creationId="{80F52F2D-E26B-E744-3C42-670DAE4D1928}"/>
          </ac:spMkLst>
        </pc:spChg>
        <pc:spChg chg="add mod">
          <ac:chgData name="Tomasz Moroń" userId="722be6c7-7b5a-4770-8a53-237b9e9b4a08" providerId="ADAL" clId="{8B548ECB-FB46-4727-8D4D-379332A3C1DB}" dt="2024-04-29T07:09:44.845" v="467"/>
          <ac:spMkLst>
            <pc:docMk/>
            <pc:sldMk cId="2609545024" sldId="399"/>
            <ac:spMk id="3" creationId="{4D683916-BB8B-4E6A-55FD-BB20AAFDF58E}"/>
          </ac:spMkLst>
        </pc:spChg>
        <pc:spChg chg="add mod">
          <ac:chgData name="Tomasz Moroń" userId="722be6c7-7b5a-4770-8a53-237b9e9b4a08" providerId="ADAL" clId="{8B548ECB-FB46-4727-8D4D-379332A3C1DB}" dt="2024-04-29T07:10:32.072" v="471" actId="14100"/>
          <ac:spMkLst>
            <pc:docMk/>
            <pc:sldMk cId="2609545024" sldId="399"/>
            <ac:spMk id="4" creationId="{DCE658AE-9BFE-0C97-98D6-BD14E687D698}"/>
          </ac:spMkLst>
        </pc:spChg>
        <pc:spChg chg="del">
          <ac:chgData name="Tomasz Moroń" userId="722be6c7-7b5a-4770-8a53-237b9e9b4a08" providerId="ADAL" clId="{8B548ECB-FB46-4727-8D4D-379332A3C1DB}" dt="2024-04-29T07:09:26.035" v="466" actId="478"/>
          <ac:spMkLst>
            <pc:docMk/>
            <pc:sldMk cId="2609545024" sldId="399"/>
            <ac:spMk id="6" creationId="{2A91CA9F-B35E-25F1-9070-05FCA07E6B4A}"/>
          </ac:spMkLst>
        </pc:spChg>
        <pc:spChg chg="mod">
          <ac:chgData name="Tomasz Moroń" userId="722be6c7-7b5a-4770-8a53-237b9e9b4a08" providerId="ADAL" clId="{8B548ECB-FB46-4727-8D4D-379332A3C1DB}" dt="2024-04-29T07:08:38.477" v="462"/>
          <ac:spMkLst>
            <pc:docMk/>
            <pc:sldMk cId="2609545024" sldId="399"/>
            <ac:spMk id="14" creationId="{00000000-0000-0000-0000-000000000000}"/>
          </ac:spMkLst>
        </pc:spChg>
      </pc:sldChg>
      <pc:sldChg chg="del">
        <pc:chgData name="Tomasz Moroń" userId="722be6c7-7b5a-4770-8a53-237b9e9b4a08" providerId="ADAL" clId="{8B548ECB-FB46-4727-8D4D-379332A3C1DB}" dt="2024-04-29T05:46:18.186" v="1" actId="47"/>
        <pc:sldMkLst>
          <pc:docMk/>
          <pc:sldMk cId="3119913529" sldId="399"/>
        </pc:sldMkLst>
      </pc:sldChg>
      <pc:sldChg chg="addSp delSp modSp add mod">
        <pc:chgData name="Tomasz Moroń" userId="722be6c7-7b5a-4770-8a53-237b9e9b4a08" providerId="ADAL" clId="{8B548ECB-FB46-4727-8D4D-379332A3C1DB}" dt="2024-04-30T07:34:43.918" v="683" actId="478"/>
        <pc:sldMkLst>
          <pc:docMk/>
          <pc:sldMk cId="496522168" sldId="400"/>
        </pc:sldMkLst>
        <pc:spChg chg="mod">
          <ac:chgData name="Tomasz Moroń" userId="722be6c7-7b5a-4770-8a53-237b9e9b4a08" providerId="ADAL" clId="{8B548ECB-FB46-4727-8D4D-379332A3C1DB}" dt="2024-04-29T07:11:36.571" v="473" actId="1076"/>
          <ac:spMkLst>
            <pc:docMk/>
            <pc:sldMk cId="496522168" sldId="400"/>
            <ac:spMk id="4" creationId="{DCE658AE-9BFE-0C97-98D6-BD14E687D698}"/>
          </ac:spMkLst>
        </pc:spChg>
        <pc:spChg chg="add mod">
          <ac:chgData name="Tomasz Moroń" userId="722be6c7-7b5a-4770-8a53-237b9e9b4a08" providerId="ADAL" clId="{8B548ECB-FB46-4727-8D4D-379332A3C1DB}" dt="2024-04-29T07:24:44.967" v="642" actId="113"/>
          <ac:spMkLst>
            <pc:docMk/>
            <pc:sldMk cId="496522168" sldId="400"/>
            <ac:spMk id="5" creationId="{1F3A8C6B-95FD-248A-0A53-9E930CBA4754}"/>
          </ac:spMkLst>
        </pc:spChg>
        <pc:inkChg chg="add del">
          <ac:chgData name="Tomasz Moroń" userId="722be6c7-7b5a-4770-8a53-237b9e9b4a08" providerId="ADAL" clId="{8B548ECB-FB46-4727-8D4D-379332A3C1DB}" dt="2024-04-30T07:34:43.918" v="683" actId="478"/>
          <ac:inkMkLst>
            <pc:docMk/>
            <pc:sldMk cId="496522168" sldId="400"/>
            <ac:inkMk id="6" creationId="{C9AFFA58-3DE5-30A7-18DC-8F2DF58CDED1}"/>
          </ac:inkMkLst>
        </pc:inkChg>
        <pc:inkChg chg="add del">
          <ac:chgData name="Tomasz Moroń" userId="722be6c7-7b5a-4770-8a53-237b9e9b4a08" providerId="ADAL" clId="{8B548ECB-FB46-4727-8D4D-379332A3C1DB}" dt="2024-04-30T07:34:43.918" v="683" actId="478"/>
          <ac:inkMkLst>
            <pc:docMk/>
            <pc:sldMk cId="496522168" sldId="400"/>
            <ac:inkMk id="7" creationId="{0069A3A8-E67A-C340-4424-F60C1E12D253}"/>
          </ac:inkMkLst>
        </pc:inkChg>
        <pc:inkChg chg="add del">
          <ac:chgData name="Tomasz Moroń" userId="722be6c7-7b5a-4770-8a53-237b9e9b4a08" providerId="ADAL" clId="{8B548ECB-FB46-4727-8D4D-379332A3C1DB}" dt="2024-04-30T07:34:43.918" v="683" actId="478"/>
          <ac:inkMkLst>
            <pc:docMk/>
            <pc:sldMk cId="496522168" sldId="400"/>
            <ac:inkMk id="8" creationId="{EBD86888-DE90-F778-9289-4B3ADF25CCF3}"/>
          </ac:inkMkLst>
        </pc:inkChg>
        <pc:inkChg chg="add del">
          <ac:chgData name="Tomasz Moroń" userId="722be6c7-7b5a-4770-8a53-237b9e9b4a08" providerId="ADAL" clId="{8B548ECB-FB46-4727-8D4D-379332A3C1DB}" dt="2024-04-30T07:34:43.918" v="683" actId="478"/>
          <ac:inkMkLst>
            <pc:docMk/>
            <pc:sldMk cId="496522168" sldId="400"/>
            <ac:inkMk id="9" creationId="{030FEB35-A882-CCA0-4776-4E4145F0F0FF}"/>
          </ac:inkMkLst>
        </pc:inkChg>
        <pc:inkChg chg="add del">
          <ac:chgData name="Tomasz Moroń" userId="722be6c7-7b5a-4770-8a53-237b9e9b4a08" providerId="ADAL" clId="{8B548ECB-FB46-4727-8D4D-379332A3C1DB}" dt="2024-04-30T07:34:43.918" v="683" actId="478"/>
          <ac:inkMkLst>
            <pc:docMk/>
            <pc:sldMk cId="496522168" sldId="400"/>
            <ac:inkMk id="10" creationId="{2A9B9072-4219-B89F-1A1A-2CBD3359096A}"/>
          </ac:inkMkLst>
        </pc:inkChg>
        <pc:inkChg chg="add del">
          <ac:chgData name="Tomasz Moroń" userId="722be6c7-7b5a-4770-8a53-237b9e9b4a08" providerId="ADAL" clId="{8B548ECB-FB46-4727-8D4D-379332A3C1DB}" dt="2024-04-30T07:34:43.918" v="683" actId="478"/>
          <ac:inkMkLst>
            <pc:docMk/>
            <pc:sldMk cId="496522168" sldId="400"/>
            <ac:inkMk id="11" creationId="{DF5F615F-8660-0B82-5C59-59D0DED45D95}"/>
          </ac:inkMkLst>
        </pc:inkChg>
        <pc:inkChg chg="add del">
          <ac:chgData name="Tomasz Moroń" userId="722be6c7-7b5a-4770-8a53-237b9e9b4a08" providerId="ADAL" clId="{8B548ECB-FB46-4727-8D4D-379332A3C1DB}" dt="2024-04-30T07:34:43.918" v="683" actId="478"/>
          <ac:inkMkLst>
            <pc:docMk/>
            <pc:sldMk cId="496522168" sldId="400"/>
            <ac:inkMk id="12" creationId="{A1CEC6F4-DA12-3DB5-63F5-97EB26D8AE73}"/>
          </ac:inkMkLst>
        </pc:inkChg>
        <pc:inkChg chg="add del">
          <ac:chgData name="Tomasz Moroń" userId="722be6c7-7b5a-4770-8a53-237b9e9b4a08" providerId="ADAL" clId="{8B548ECB-FB46-4727-8D4D-379332A3C1DB}" dt="2024-04-30T07:34:43.918" v="683" actId="478"/>
          <ac:inkMkLst>
            <pc:docMk/>
            <pc:sldMk cId="496522168" sldId="400"/>
            <ac:inkMk id="13" creationId="{54DA9673-278F-5E2D-A1EA-19273D96268C}"/>
          </ac:inkMkLst>
        </pc:inkChg>
        <pc:inkChg chg="add del">
          <ac:chgData name="Tomasz Moroń" userId="722be6c7-7b5a-4770-8a53-237b9e9b4a08" providerId="ADAL" clId="{8B548ECB-FB46-4727-8D4D-379332A3C1DB}" dt="2024-04-30T07:34:43.918" v="683" actId="478"/>
          <ac:inkMkLst>
            <pc:docMk/>
            <pc:sldMk cId="496522168" sldId="400"/>
            <ac:inkMk id="15" creationId="{EDE3608A-C68C-3C1A-BF8F-986501AA5DE5}"/>
          </ac:inkMkLst>
        </pc:inkChg>
        <pc:inkChg chg="add del">
          <ac:chgData name="Tomasz Moroń" userId="722be6c7-7b5a-4770-8a53-237b9e9b4a08" providerId="ADAL" clId="{8B548ECB-FB46-4727-8D4D-379332A3C1DB}" dt="2024-04-30T07:34:43.918" v="683" actId="478"/>
          <ac:inkMkLst>
            <pc:docMk/>
            <pc:sldMk cId="496522168" sldId="400"/>
            <ac:inkMk id="17" creationId="{E7DCEA71-E83E-77FC-1EE0-AFEA69E67754}"/>
          </ac:inkMkLst>
        </pc:inkChg>
        <pc:inkChg chg="add del">
          <ac:chgData name="Tomasz Moroń" userId="722be6c7-7b5a-4770-8a53-237b9e9b4a08" providerId="ADAL" clId="{8B548ECB-FB46-4727-8D4D-379332A3C1DB}" dt="2024-04-30T07:34:43.918" v="683" actId="478"/>
          <ac:inkMkLst>
            <pc:docMk/>
            <pc:sldMk cId="496522168" sldId="400"/>
            <ac:inkMk id="18" creationId="{11C35391-7FA3-4E5F-63CE-440A4ABC4F40}"/>
          </ac:inkMkLst>
        </pc:inkChg>
        <pc:inkChg chg="add del">
          <ac:chgData name="Tomasz Moroń" userId="722be6c7-7b5a-4770-8a53-237b9e9b4a08" providerId="ADAL" clId="{8B548ECB-FB46-4727-8D4D-379332A3C1DB}" dt="2024-04-30T07:34:43.918" v="683" actId="478"/>
          <ac:inkMkLst>
            <pc:docMk/>
            <pc:sldMk cId="496522168" sldId="400"/>
            <ac:inkMk id="19" creationId="{50BBDB46-4B6B-D838-3963-4E1CF9E50D96}"/>
          </ac:inkMkLst>
        </pc:inkChg>
      </pc:sldChg>
      <pc:sldChg chg="del">
        <pc:chgData name="Tomasz Moroń" userId="722be6c7-7b5a-4770-8a53-237b9e9b4a08" providerId="ADAL" clId="{8B548ECB-FB46-4727-8D4D-379332A3C1DB}" dt="2024-04-29T05:46:18.186" v="1" actId="47"/>
        <pc:sldMkLst>
          <pc:docMk/>
          <pc:sldMk cId="2995311047" sldId="400"/>
        </pc:sldMkLst>
      </pc:sldChg>
      <pc:sldChg chg="addSp delSp modSp add mod">
        <pc:chgData name="Tomasz Moroń" userId="722be6c7-7b5a-4770-8a53-237b9e9b4a08" providerId="ADAL" clId="{8B548ECB-FB46-4727-8D4D-379332A3C1DB}" dt="2024-04-29T07:21:10.687" v="623" actId="113"/>
        <pc:sldMkLst>
          <pc:docMk/>
          <pc:sldMk cId="1688313657" sldId="401"/>
        </pc:sldMkLst>
        <pc:spChg chg="del mod">
          <ac:chgData name="Tomasz Moroń" userId="722be6c7-7b5a-4770-8a53-237b9e9b4a08" providerId="ADAL" clId="{8B548ECB-FB46-4727-8D4D-379332A3C1DB}" dt="2024-04-29T07:17:44.548" v="493" actId="478"/>
          <ac:spMkLst>
            <pc:docMk/>
            <pc:sldMk cId="1688313657" sldId="401"/>
            <ac:spMk id="2" creationId="{80F52F2D-E26B-E744-3C42-670DAE4D1928}"/>
          </ac:spMkLst>
        </pc:spChg>
        <pc:spChg chg="del">
          <ac:chgData name="Tomasz Moroń" userId="722be6c7-7b5a-4770-8a53-237b9e9b4a08" providerId="ADAL" clId="{8B548ECB-FB46-4727-8D4D-379332A3C1DB}" dt="2024-04-29T07:12:18.691" v="482" actId="478"/>
          <ac:spMkLst>
            <pc:docMk/>
            <pc:sldMk cId="1688313657" sldId="401"/>
            <ac:spMk id="3" creationId="{4D683916-BB8B-4E6A-55FD-BB20AAFDF58E}"/>
          </ac:spMkLst>
        </pc:spChg>
        <pc:spChg chg="del">
          <ac:chgData name="Tomasz Moroń" userId="722be6c7-7b5a-4770-8a53-237b9e9b4a08" providerId="ADAL" clId="{8B548ECB-FB46-4727-8D4D-379332A3C1DB}" dt="2024-04-29T07:12:18.691" v="482" actId="478"/>
          <ac:spMkLst>
            <pc:docMk/>
            <pc:sldMk cId="1688313657" sldId="401"/>
            <ac:spMk id="4" creationId="{DCE658AE-9BFE-0C97-98D6-BD14E687D698}"/>
          </ac:spMkLst>
        </pc:spChg>
        <pc:spChg chg="del">
          <ac:chgData name="Tomasz Moroń" userId="722be6c7-7b5a-4770-8a53-237b9e9b4a08" providerId="ADAL" clId="{8B548ECB-FB46-4727-8D4D-379332A3C1DB}" dt="2024-04-29T07:12:18.691" v="482" actId="478"/>
          <ac:spMkLst>
            <pc:docMk/>
            <pc:sldMk cId="1688313657" sldId="401"/>
            <ac:spMk id="5" creationId="{1F3A8C6B-95FD-248A-0A53-9E930CBA4754}"/>
          </ac:spMkLst>
        </pc:spChg>
        <pc:spChg chg="add mod">
          <ac:chgData name="Tomasz Moroń" userId="722be6c7-7b5a-4770-8a53-237b9e9b4a08" providerId="ADAL" clId="{8B548ECB-FB46-4727-8D4D-379332A3C1DB}" dt="2024-04-29T07:21:10.687" v="623" actId="113"/>
          <ac:spMkLst>
            <pc:docMk/>
            <pc:sldMk cId="1688313657" sldId="401"/>
            <ac:spMk id="8" creationId="{BAAE8551-BC36-1504-AE47-7C5781A94B53}"/>
          </ac:spMkLst>
        </pc:spChg>
        <pc:picChg chg="add del mod">
          <ac:chgData name="Tomasz Moroń" userId="722be6c7-7b5a-4770-8a53-237b9e9b4a08" providerId="ADAL" clId="{8B548ECB-FB46-4727-8D4D-379332A3C1DB}" dt="2024-04-29T07:18:02.915" v="500" actId="478"/>
          <ac:picMkLst>
            <pc:docMk/>
            <pc:sldMk cId="1688313657" sldId="401"/>
            <ac:picMk id="7" creationId="{F67063C0-1FD4-A803-E6F7-B62824D142EA}"/>
          </ac:picMkLst>
        </pc:picChg>
      </pc:sldChg>
      <pc:sldChg chg="del">
        <pc:chgData name="Tomasz Moroń" userId="722be6c7-7b5a-4770-8a53-237b9e9b4a08" providerId="ADAL" clId="{8B548ECB-FB46-4727-8D4D-379332A3C1DB}" dt="2024-04-29T05:46:18.186" v="1" actId="47"/>
        <pc:sldMkLst>
          <pc:docMk/>
          <pc:sldMk cId="2889550744" sldId="401"/>
        </pc:sldMkLst>
      </pc:sldChg>
      <pc:sldChg chg="del">
        <pc:chgData name="Tomasz Moroń" userId="722be6c7-7b5a-4770-8a53-237b9e9b4a08" providerId="ADAL" clId="{8B548ECB-FB46-4727-8D4D-379332A3C1DB}" dt="2024-04-29T05:46:18.186" v="1" actId="47"/>
        <pc:sldMkLst>
          <pc:docMk/>
          <pc:sldMk cId="2675607517" sldId="402"/>
        </pc:sldMkLst>
      </pc:sldChg>
      <pc:sldChg chg="addSp modSp add mod">
        <pc:chgData name="Tomasz Moroń" userId="722be6c7-7b5a-4770-8a53-237b9e9b4a08" providerId="ADAL" clId="{8B548ECB-FB46-4727-8D4D-379332A3C1DB}" dt="2024-04-29T07:22:15.882" v="640" actId="1076"/>
        <pc:sldMkLst>
          <pc:docMk/>
          <pc:sldMk cId="2785034553" sldId="402"/>
        </pc:sldMkLst>
        <pc:spChg chg="add mod">
          <ac:chgData name="Tomasz Moroń" userId="722be6c7-7b5a-4770-8a53-237b9e9b4a08" providerId="ADAL" clId="{8B548ECB-FB46-4727-8D4D-379332A3C1DB}" dt="2024-04-29T07:21:46.137" v="629" actId="404"/>
          <ac:spMkLst>
            <pc:docMk/>
            <pc:sldMk cId="2785034553" sldId="402"/>
            <ac:spMk id="2" creationId="{5AED80A4-9EBA-34ED-2D74-48BEAB83C36F}"/>
          </ac:spMkLst>
        </pc:spChg>
        <pc:spChg chg="add mod">
          <ac:chgData name="Tomasz Moroń" userId="722be6c7-7b5a-4770-8a53-237b9e9b4a08" providerId="ADAL" clId="{8B548ECB-FB46-4727-8D4D-379332A3C1DB}" dt="2024-04-29T07:22:15.882" v="640" actId="1076"/>
          <ac:spMkLst>
            <pc:docMk/>
            <pc:sldMk cId="2785034553" sldId="402"/>
            <ac:spMk id="3" creationId="{91EB324D-E3CC-E913-E9F8-0F54EC7A1932}"/>
          </ac:spMkLst>
        </pc:spChg>
        <pc:picChg chg="mod">
          <ac:chgData name="Tomasz Moroń" userId="722be6c7-7b5a-4770-8a53-237b9e9b4a08" providerId="ADAL" clId="{8B548ECB-FB46-4727-8D4D-379332A3C1DB}" dt="2024-04-29T07:22:13.459" v="639" actId="1076"/>
          <ac:picMkLst>
            <pc:docMk/>
            <pc:sldMk cId="2785034553" sldId="402"/>
            <ac:picMk id="7" creationId="{F67063C0-1FD4-A803-E6F7-B62824D142EA}"/>
          </ac:picMkLst>
        </pc:picChg>
      </pc:sldChg>
      <pc:sldChg chg="addSp delSp modSp add mod">
        <pc:chgData name="Tomasz Moroń" userId="722be6c7-7b5a-4770-8a53-237b9e9b4a08" providerId="ADAL" clId="{8B548ECB-FB46-4727-8D4D-379332A3C1DB}" dt="2024-04-29T07:27:54.692" v="659" actId="478"/>
        <pc:sldMkLst>
          <pc:docMk/>
          <pc:sldMk cId="780458222" sldId="403"/>
        </pc:sldMkLst>
        <pc:spChg chg="del">
          <ac:chgData name="Tomasz Moroń" userId="722be6c7-7b5a-4770-8a53-237b9e9b4a08" providerId="ADAL" clId="{8B548ECB-FB46-4727-8D4D-379332A3C1DB}" dt="2024-04-29T07:26:10.866" v="644" actId="478"/>
          <ac:spMkLst>
            <pc:docMk/>
            <pc:sldMk cId="780458222" sldId="403"/>
            <ac:spMk id="2" creationId="{5AED80A4-9EBA-34ED-2D74-48BEAB83C36F}"/>
          </ac:spMkLst>
        </pc:spChg>
        <pc:spChg chg="mod">
          <ac:chgData name="Tomasz Moroń" userId="722be6c7-7b5a-4770-8a53-237b9e9b4a08" providerId="ADAL" clId="{8B548ECB-FB46-4727-8D4D-379332A3C1DB}" dt="2024-04-29T07:26:17.198" v="647" actId="1076"/>
          <ac:spMkLst>
            <pc:docMk/>
            <pc:sldMk cId="780458222" sldId="403"/>
            <ac:spMk id="3" creationId="{91EB324D-E3CC-E913-E9F8-0F54EC7A1932}"/>
          </ac:spMkLst>
        </pc:spChg>
        <pc:picChg chg="add mod">
          <ac:chgData name="Tomasz Moroń" userId="722be6c7-7b5a-4770-8a53-237b9e9b4a08" providerId="ADAL" clId="{8B548ECB-FB46-4727-8D4D-379332A3C1DB}" dt="2024-04-29T07:27:14.868" v="652" actId="1076"/>
          <ac:picMkLst>
            <pc:docMk/>
            <pc:sldMk cId="780458222" sldId="403"/>
            <ac:picMk id="5" creationId="{52D8FD0C-EC38-1FCA-815B-4F9B0EBC8921}"/>
          </ac:picMkLst>
        </pc:picChg>
        <pc:picChg chg="mod">
          <ac:chgData name="Tomasz Moroń" userId="722be6c7-7b5a-4770-8a53-237b9e9b4a08" providerId="ADAL" clId="{8B548ECB-FB46-4727-8D4D-379332A3C1DB}" dt="2024-04-29T07:26:14.559" v="646" actId="1076"/>
          <ac:picMkLst>
            <pc:docMk/>
            <pc:sldMk cId="780458222" sldId="403"/>
            <ac:picMk id="7" creationId="{F67063C0-1FD4-A803-E6F7-B62824D142EA}"/>
          </ac:picMkLst>
        </pc:picChg>
        <pc:picChg chg="add del mod">
          <ac:chgData name="Tomasz Moroń" userId="722be6c7-7b5a-4770-8a53-237b9e9b4a08" providerId="ADAL" clId="{8B548ECB-FB46-4727-8D4D-379332A3C1DB}" dt="2024-04-29T07:27:54.692" v="659" actId="478"/>
          <ac:picMkLst>
            <pc:docMk/>
            <pc:sldMk cId="780458222" sldId="403"/>
            <ac:picMk id="8" creationId="{F97A7367-6811-FF1A-F544-EF147E0223EB}"/>
          </ac:picMkLst>
        </pc:picChg>
      </pc:sldChg>
      <pc:sldChg chg="new del">
        <pc:chgData name="Tomasz Moroń" userId="722be6c7-7b5a-4770-8a53-237b9e9b4a08" providerId="ADAL" clId="{8B548ECB-FB46-4727-8D4D-379332A3C1DB}" dt="2024-04-29T07:18:43.221" v="508" actId="680"/>
        <pc:sldMkLst>
          <pc:docMk/>
          <pc:sldMk cId="3861021468" sldId="403"/>
        </pc:sldMkLst>
      </pc:sldChg>
      <pc:sldChg chg="del">
        <pc:chgData name="Tomasz Moroń" userId="722be6c7-7b5a-4770-8a53-237b9e9b4a08" providerId="ADAL" clId="{8B548ECB-FB46-4727-8D4D-379332A3C1DB}" dt="2024-04-29T05:46:18.186" v="1" actId="47"/>
        <pc:sldMkLst>
          <pc:docMk/>
          <pc:sldMk cId="4205099605" sldId="403"/>
        </pc:sldMkLst>
      </pc:sldChg>
      <pc:sldChg chg="addSp delSp add mod">
        <pc:chgData name="Tomasz Moroń" userId="722be6c7-7b5a-4770-8a53-237b9e9b4a08" providerId="ADAL" clId="{8B548ECB-FB46-4727-8D4D-379332A3C1DB}" dt="2024-04-30T07:34:55.080" v="686" actId="478"/>
        <pc:sldMkLst>
          <pc:docMk/>
          <pc:sldMk cId="1495873161" sldId="404"/>
        </pc:sldMkLst>
        <pc:inkChg chg="add del">
          <ac:chgData name="Tomasz Moroń" userId="722be6c7-7b5a-4770-8a53-237b9e9b4a08" providerId="ADAL" clId="{8B548ECB-FB46-4727-8D4D-379332A3C1DB}" dt="2024-04-30T07:34:53.421" v="685" actId="478"/>
          <ac:inkMkLst>
            <pc:docMk/>
            <pc:sldMk cId="1495873161" sldId="404"/>
            <ac:inkMk id="2" creationId="{934EB1A7-CD22-618E-E233-79B545A941EB}"/>
          </ac:inkMkLst>
        </pc:inkChg>
        <pc:inkChg chg="add del">
          <ac:chgData name="Tomasz Moroń" userId="722be6c7-7b5a-4770-8a53-237b9e9b4a08" providerId="ADAL" clId="{8B548ECB-FB46-4727-8D4D-379332A3C1DB}" dt="2024-04-30T07:34:52.375" v="684" actId="478"/>
          <ac:inkMkLst>
            <pc:docMk/>
            <pc:sldMk cId="1495873161" sldId="404"/>
            <ac:inkMk id="4" creationId="{DDAED205-2170-838F-4B73-F838720C3CD9}"/>
          </ac:inkMkLst>
        </pc:inkChg>
        <pc:inkChg chg="add del">
          <ac:chgData name="Tomasz Moroń" userId="722be6c7-7b5a-4770-8a53-237b9e9b4a08" providerId="ADAL" clId="{8B548ECB-FB46-4727-8D4D-379332A3C1DB}" dt="2024-04-30T07:34:52.375" v="684" actId="478"/>
          <ac:inkMkLst>
            <pc:docMk/>
            <pc:sldMk cId="1495873161" sldId="404"/>
            <ac:inkMk id="6" creationId="{814804D4-F2F8-2827-0380-718391C3C073}"/>
          </ac:inkMkLst>
        </pc:inkChg>
        <pc:inkChg chg="add del">
          <ac:chgData name="Tomasz Moroń" userId="722be6c7-7b5a-4770-8a53-237b9e9b4a08" providerId="ADAL" clId="{8B548ECB-FB46-4727-8D4D-379332A3C1DB}" dt="2024-04-30T07:34:52.375" v="684" actId="478"/>
          <ac:inkMkLst>
            <pc:docMk/>
            <pc:sldMk cId="1495873161" sldId="404"/>
            <ac:inkMk id="9" creationId="{42275A4C-0129-B31C-2333-5C5F8C0CE5E2}"/>
          </ac:inkMkLst>
        </pc:inkChg>
        <pc:inkChg chg="add del">
          <ac:chgData name="Tomasz Moroń" userId="722be6c7-7b5a-4770-8a53-237b9e9b4a08" providerId="ADAL" clId="{8B548ECB-FB46-4727-8D4D-379332A3C1DB}" dt="2024-04-30T07:34:52.375" v="684" actId="478"/>
          <ac:inkMkLst>
            <pc:docMk/>
            <pc:sldMk cId="1495873161" sldId="404"/>
            <ac:inkMk id="10" creationId="{01397991-B685-A071-3333-BA8984112841}"/>
          </ac:inkMkLst>
        </pc:inkChg>
        <pc:inkChg chg="add del">
          <ac:chgData name="Tomasz Moroń" userId="722be6c7-7b5a-4770-8a53-237b9e9b4a08" providerId="ADAL" clId="{8B548ECB-FB46-4727-8D4D-379332A3C1DB}" dt="2024-04-30T07:34:52.375" v="684" actId="478"/>
          <ac:inkMkLst>
            <pc:docMk/>
            <pc:sldMk cId="1495873161" sldId="404"/>
            <ac:inkMk id="11" creationId="{864A0A95-28E0-DA9F-B5D0-339FC79631B6}"/>
          </ac:inkMkLst>
        </pc:inkChg>
        <pc:inkChg chg="add del">
          <ac:chgData name="Tomasz Moroń" userId="722be6c7-7b5a-4770-8a53-237b9e9b4a08" providerId="ADAL" clId="{8B548ECB-FB46-4727-8D4D-379332A3C1DB}" dt="2024-04-30T07:34:52.375" v="684" actId="478"/>
          <ac:inkMkLst>
            <pc:docMk/>
            <pc:sldMk cId="1495873161" sldId="404"/>
            <ac:inkMk id="12" creationId="{626FC9E6-854C-0382-4F81-85144A08C4BE}"/>
          </ac:inkMkLst>
        </pc:inkChg>
        <pc:inkChg chg="add del">
          <ac:chgData name="Tomasz Moroń" userId="722be6c7-7b5a-4770-8a53-237b9e9b4a08" providerId="ADAL" clId="{8B548ECB-FB46-4727-8D4D-379332A3C1DB}" dt="2024-04-30T07:34:52.375" v="684" actId="478"/>
          <ac:inkMkLst>
            <pc:docMk/>
            <pc:sldMk cId="1495873161" sldId="404"/>
            <ac:inkMk id="13" creationId="{CC459512-F5C8-0A28-4647-AC13EDB2C46C}"/>
          </ac:inkMkLst>
        </pc:inkChg>
        <pc:inkChg chg="add del">
          <ac:chgData name="Tomasz Moroń" userId="722be6c7-7b5a-4770-8a53-237b9e9b4a08" providerId="ADAL" clId="{8B548ECB-FB46-4727-8D4D-379332A3C1DB}" dt="2024-04-30T07:34:52.375" v="684" actId="478"/>
          <ac:inkMkLst>
            <pc:docMk/>
            <pc:sldMk cId="1495873161" sldId="404"/>
            <ac:inkMk id="15" creationId="{F55566C0-561E-2CAA-F4BA-C5770FC7F8E6}"/>
          </ac:inkMkLst>
        </pc:inkChg>
        <pc:inkChg chg="add del">
          <ac:chgData name="Tomasz Moroń" userId="722be6c7-7b5a-4770-8a53-237b9e9b4a08" providerId="ADAL" clId="{8B548ECB-FB46-4727-8D4D-379332A3C1DB}" dt="2024-04-30T07:34:52.375" v="684" actId="478"/>
          <ac:inkMkLst>
            <pc:docMk/>
            <pc:sldMk cId="1495873161" sldId="404"/>
            <ac:inkMk id="17" creationId="{115E10D7-07E9-F321-F36E-EDAA5E5A6B4D}"/>
          </ac:inkMkLst>
        </pc:inkChg>
        <pc:inkChg chg="add del">
          <ac:chgData name="Tomasz Moroń" userId="722be6c7-7b5a-4770-8a53-237b9e9b4a08" providerId="ADAL" clId="{8B548ECB-FB46-4727-8D4D-379332A3C1DB}" dt="2024-04-30T07:34:52.375" v="684" actId="478"/>
          <ac:inkMkLst>
            <pc:docMk/>
            <pc:sldMk cId="1495873161" sldId="404"/>
            <ac:inkMk id="18" creationId="{6A128468-2CC0-FFC7-96D3-E3CE2A868AF8}"/>
          </ac:inkMkLst>
        </pc:inkChg>
        <pc:inkChg chg="add del">
          <ac:chgData name="Tomasz Moroń" userId="722be6c7-7b5a-4770-8a53-237b9e9b4a08" providerId="ADAL" clId="{8B548ECB-FB46-4727-8D4D-379332A3C1DB}" dt="2024-04-30T07:34:52.375" v="684" actId="478"/>
          <ac:inkMkLst>
            <pc:docMk/>
            <pc:sldMk cId="1495873161" sldId="404"/>
            <ac:inkMk id="19" creationId="{EEC990C7-EF2B-773E-0914-FFC302181CE6}"/>
          </ac:inkMkLst>
        </pc:inkChg>
        <pc:inkChg chg="add del">
          <ac:chgData name="Tomasz Moroń" userId="722be6c7-7b5a-4770-8a53-237b9e9b4a08" providerId="ADAL" clId="{8B548ECB-FB46-4727-8D4D-379332A3C1DB}" dt="2024-04-30T07:34:52.375" v="684" actId="478"/>
          <ac:inkMkLst>
            <pc:docMk/>
            <pc:sldMk cId="1495873161" sldId="404"/>
            <ac:inkMk id="20" creationId="{920F96EE-43F4-52D9-B6D3-03A57D78116F}"/>
          </ac:inkMkLst>
        </pc:inkChg>
        <pc:inkChg chg="add del">
          <ac:chgData name="Tomasz Moroń" userId="722be6c7-7b5a-4770-8a53-237b9e9b4a08" providerId="ADAL" clId="{8B548ECB-FB46-4727-8D4D-379332A3C1DB}" dt="2024-04-30T07:34:52.375" v="684" actId="478"/>
          <ac:inkMkLst>
            <pc:docMk/>
            <pc:sldMk cId="1495873161" sldId="404"/>
            <ac:inkMk id="21" creationId="{70B35EB2-5D7E-1003-1939-9679C830E9A6}"/>
          </ac:inkMkLst>
        </pc:inkChg>
        <pc:inkChg chg="add del">
          <ac:chgData name="Tomasz Moroń" userId="722be6c7-7b5a-4770-8a53-237b9e9b4a08" providerId="ADAL" clId="{8B548ECB-FB46-4727-8D4D-379332A3C1DB}" dt="2024-04-30T07:34:52.375" v="684" actId="478"/>
          <ac:inkMkLst>
            <pc:docMk/>
            <pc:sldMk cId="1495873161" sldId="404"/>
            <ac:inkMk id="22" creationId="{40F2A263-9160-39F9-80B1-9BD152AFA753}"/>
          </ac:inkMkLst>
        </pc:inkChg>
        <pc:inkChg chg="add del">
          <ac:chgData name="Tomasz Moroń" userId="722be6c7-7b5a-4770-8a53-237b9e9b4a08" providerId="ADAL" clId="{8B548ECB-FB46-4727-8D4D-379332A3C1DB}" dt="2024-04-30T07:34:52.375" v="684" actId="478"/>
          <ac:inkMkLst>
            <pc:docMk/>
            <pc:sldMk cId="1495873161" sldId="404"/>
            <ac:inkMk id="23" creationId="{5C43BC5B-2B0C-21D5-F7F5-03D414CF6290}"/>
          </ac:inkMkLst>
        </pc:inkChg>
        <pc:inkChg chg="add del">
          <ac:chgData name="Tomasz Moroń" userId="722be6c7-7b5a-4770-8a53-237b9e9b4a08" providerId="ADAL" clId="{8B548ECB-FB46-4727-8D4D-379332A3C1DB}" dt="2024-04-30T07:34:52.375" v="684" actId="478"/>
          <ac:inkMkLst>
            <pc:docMk/>
            <pc:sldMk cId="1495873161" sldId="404"/>
            <ac:inkMk id="24" creationId="{09A96ED0-9151-089B-C30B-BC4078DAE945}"/>
          </ac:inkMkLst>
        </pc:inkChg>
        <pc:inkChg chg="add del">
          <ac:chgData name="Tomasz Moroń" userId="722be6c7-7b5a-4770-8a53-237b9e9b4a08" providerId="ADAL" clId="{8B548ECB-FB46-4727-8D4D-379332A3C1DB}" dt="2024-04-30T07:34:55.080" v="686" actId="478"/>
          <ac:inkMkLst>
            <pc:docMk/>
            <pc:sldMk cId="1495873161" sldId="404"/>
            <ac:inkMk id="25" creationId="{710FCB17-FFE3-514F-AFCD-78E9A2941E66}"/>
          </ac:inkMkLst>
        </pc:inkChg>
        <pc:inkChg chg="add del">
          <ac:chgData name="Tomasz Moroń" userId="722be6c7-7b5a-4770-8a53-237b9e9b4a08" providerId="ADAL" clId="{8B548ECB-FB46-4727-8D4D-379332A3C1DB}" dt="2024-04-30T07:34:55.080" v="686" actId="478"/>
          <ac:inkMkLst>
            <pc:docMk/>
            <pc:sldMk cId="1495873161" sldId="404"/>
            <ac:inkMk id="26" creationId="{92D5C1B2-3795-248F-ED1B-B8A764327737}"/>
          </ac:inkMkLst>
        </pc:inkChg>
        <pc:inkChg chg="add del">
          <ac:chgData name="Tomasz Moroń" userId="722be6c7-7b5a-4770-8a53-237b9e9b4a08" providerId="ADAL" clId="{8B548ECB-FB46-4727-8D4D-379332A3C1DB}" dt="2024-04-30T07:34:55.080" v="686" actId="478"/>
          <ac:inkMkLst>
            <pc:docMk/>
            <pc:sldMk cId="1495873161" sldId="404"/>
            <ac:inkMk id="27" creationId="{4C06E3B5-9D36-C36C-3FCE-343CD5F58089}"/>
          </ac:inkMkLst>
        </pc:inkChg>
        <pc:inkChg chg="add del">
          <ac:chgData name="Tomasz Moroń" userId="722be6c7-7b5a-4770-8a53-237b9e9b4a08" providerId="ADAL" clId="{8B548ECB-FB46-4727-8D4D-379332A3C1DB}" dt="2024-04-30T07:34:55.080" v="686" actId="478"/>
          <ac:inkMkLst>
            <pc:docMk/>
            <pc:sldMk cId="1495873161" sldId="404"/>
            <ac:inkMk id="28" creationId="{6353B7C9-616F-A79B-0E66-59D8A6E74016}"/>
          </ac:inkMkLst>
        </pc:inkChg>
        <pc:inkChg chg="add del">
          <ac:chgData name="Tomasz Moroń" userId="722be6c7-7b5a-4770-8a53-237b9e9b4a08" providerId="ADAL" clId="{8B548ECB-FB46-4727-8D4D-379332A3C1DB}" dt="2024-04-30T07:34:55.080" v="686" actId="478"/>
          <ac:inkMkLst>
            <pc:docMk/>
            <pc:sldMk cId="1495873161" sldId="404"/>
            <ac:inkMk id="29" creationId="{21A1C7D8-8AC4-D87D-3023-102219429056}"/>
          </ac:inkMkLst>
        </pc:inkChg>
        <pc:inkChg chg="add del">
          <ac:chgData name="Tomasz Moroń" userId="722be6c7-7b5a-4770-8a53-237b9e9b4a08" providerId="ADAL" clId="{8B548ECB-FB46-4727-8D4D-379332A3C1DB}" dt="2024-04-30T07:34:55.080" v="686" actId="478"/>
          <ac:inkMkLst>
            <pc:docMk/>
            <pc:sldMk cId="1495873161" sldId="404"/>
            <ac:inkMk id="30" creationId="{541ED1A7-2D76-3606-0A4F-9A31F7C69C54}"/>
          </ac:inkMkLst>
        </pc:inkChg>
        <pc:inkChg chg="add">
          <ac:chgData name="Tomasz Moroń" userId="722be6c7-7b5a-4770-8a53-237b9e9b4a08" providerId="ADAL" clId="{8B548ECB-FB46-4727-8D4D-379332A3C1DB}" dt="2024-04-29T11:48:55.707" v="682"/>
          <ac:inkMkLst>
            <pc:docMk/>
            <pc:sldMk cId="1495873161" sldId="404"/>
            <ac:inkMk id="31" creationId="{B07F69B6-081C-EC0F-0730-3561BEBCE088}"/>
          </ac:inkMkLst>
        </pc:inkChg>
        <pc:inkChg chg="add">
          <ac:chgData name="Tomasz Moroń" userId="722be6c7-7b5a-4770-8a53-237b9e9b4a08" providerId="ADAL" clId="{8B548ECB-FB46-4727-8D4D-379332A3C1DB}" dt="2024-04-29T11:48:55.707" v="682"/>
          <ac:inkMkLst>
            <pc:docMk/>
            <pc:sldMk cId="1495873161" sldId="404"/>
            <ac:inkMk id="32" creationId="{38705D68-0D9E-2E8C-5E3D-44EABD092E4C}"/>
          </ac:inkMkLst>
        </pc:inkChg>
      </pc:sldChg>
      <pc:sldChg chg="del">
        <pc:chgData name="Tomasz Moroń" userId="722be6c7-7b5a-4770-8a53-237b9e9b4a08" providerId="ADAL" clId="{8B548ECB-FB46-4727-8D4D-379332A3C1DB}" dt="2024-04-29T05:46:18.186" v="1" actId="47"/>
        <pc:sldMkLst>
          <pc:docMk/>
          <pc:sldMk cId="3195712990" sldId="404"/>
        </pc:sldMkLst>
      </pc:sldChg>
      <pc:sldChg chg="addSp delSp modSp add mod">
        <pc:chgData name="Tomasz Moroń" userId="722be6c7-7b5a-4770-8a53-237b9e9b4a08" providerId="ADAL" clId="{8B548ECB-FB46-4727-8D4D-379332A3C1DB}" dt="2024-04-29T07:30:13.239" v="668"/>
        <pc:sldMkLst>
          <pc:docMk/>
          <pc:sldMk cId="1162793605" sldId="405"/>
        </pc:sldMkLst>
        <pc:spChg chg="del">
          <ac:chgData name="Tomasz Moroń" userId="722be6c7-7b5a-4770-8a53-237b9e9b4a08" providerId="ADAL" clId="{8B548ECB-FB46-4727-8D4D-379332A3C1DB}" dt="2024-04-29T07:30:03.411" v="662" actId="478"/>
          <ac:spMkLst>
            <pc:docMk/>
            <pc:sldMk cId="1162793605" sldId="405"/>
            <ac:spMk id="3" creationId="{91EB324D-E3CC-E913-E9F8-0F54EC7A1932}"/>
          </ac:spMkLst>
        </pc:spChg>
        <pc:picChg chg="add mod">
          <ac:chgData name="Tomasz Moroń" userId="722be6c7-7b5a-4770-8a53-237b9e9b4a08" providerId="ADAL" clId="{8B548ECB-FB46-4727-8D4D-379332A3C1DB}" dt="2024-04-29T07:30:13.239" v="668"/>
          <ac:picMkLst>
            <pc:docMk/>
            <pc:sldMk cId="1162793605" sldId="405"/>
            <ac:picMk id="4" creationId="{5E14C44B-F168-23F1-CDFC-39B9C3AEC5E0}"/>
          </ac:picMkLst>
        </pc:picChg>
        <pc:picChg chg="del">
          <ac:chgData name="Tomasz Moroń" userId="722be6c7-7b5a-4770-8a53-237b9e9b4a08" providerId="ADAL" clId="{8B548ECB-FB46-4727-8D4D-379332A3C1DB}" dt="2024-04-29T07:30:04.002" v="663" actId="478"/>
          <ac:picMkLst>
            <pc:docMk/>
            <pc:sldMk cId="1162793605" sldId="405"/>
            <ac:picMk id="5" creationId="{52D8FD0C-EC38-1FCA-815B-4F9B0EBC8921}"/>
          </ac:picMkLst>
        </pc:picChg>
        <pc:picChg chg="del">
          <ac:chgData name="Tomasz Moroń" userId="722be6c7-7b5a-4770-8a53-237b9e9b4a08" providerId="ADAL" clId="{8B548ECB-FB46-4727-8D4D-379332A3C1DB}" dt="2024-04-29T07:30:01.747" v="661" actId="478"/>
          <ac:picMkLst>
            <pc:docMk/>
            <pc:sldMk cId="1162793605" sldId="405"/>
            <ac:picMk id="7" creationId="{F67063C0-1FD4-A803-E6F7-B62824D142EA}"/>
          </ac:picMkLst>
        </pc:picChg>
        <pc:picChg chg="del">
          <ac:chgData name="Tomasz Moroń" userId="722be6c7-7b5a-4770-8a53-237b9e9b4a08" providerId="ADAL" clId="{8B548ECB-FB46-4727-8D4D-379332A3C1DB}" dt="2024-04-29T07:30:05.219" v="664" actId="478"/>
          <ac:picMkLst>
            <pc:docMk/>
            <pc:sldMk cId="1162793605" sldId="405"/>
            <ac:picMk id="8" creationId="{F97A7367-6811-FF1A-F544-EF147E0223EB}"/>
          </ac:picMkLst>
        </pc:picChg>
      </pc:sldChg>
      <pc:sldChg chg="del">
        <pc:chgData name="Tomasz Moroń" userId="722be6c7-7b5a-4770-8a53-237b9e9b4a08" providerId="ADAL" clId="{8B548ECB-FB46-4727-8D4D-379332A3C1DB}" dt="2024-04-29T05:46:18.186" v="1" actId="47"/>
        <pc:sldMkLst>
          <pc:docMk/>
          <pc:sldMk cId="3376935565" sldId="405"/>
        </pc:sldMkLst>
      </pc:sldChg>
      <pc:sldChg chg="addSp delSp modSp add mod">
        <pc:chgData name="Tomasz Moroń" userId="722be6c7-7b5a-4770-8a53-237b9e9b4a08" providerId="ADAL" clId="{8B548ECB-FB46-4727-8D4D-379332A3C1DB}" dt="2024-04-29T07:39:29.208" v="681" actId="20577"/>
        <pc:sldMkLst>
          <pc:docMk/>
          <pc:sldMk cId="708852831" sldId="406"/>
        </pc:sldMkLst>
        <pc:spChg chg="add mod">
          <ac:chgData name="Tomasz Moroń" userId="722be6c7-7b5a-4770-8a53-237b9e9b4a08" providerId="ADAL" clId="{8B548ECB-FB46-4727-8D4D-379332A3C1DB}" dt="2024-04-29T07:38:04.473" v="675" actId="20577"/>
          <ac:spMkLst>
            <pc:docMk/>
            <pc:sldMk cId="708852831" sldId="406"/>
            <ac:spMk id="2" creationId="{AF6D21A9-420F-9E78-919E-619BAEEAB68E}"/>
          </ac:spMkLst>
        </pc:spChg>
        <pc:spChg chg="add mod">
          <ac:chgData name="Tomasz Moroń" userId="722be6c7-7b5a-4770-8a53-237b9e9b4a08" providerId="ADAL" clId="{8B548ECB-FB46-4727-8D4D-379332A3C1DB}" dt="2024-04-29T07:39:29.208" v="681" actId="20577"/>
          <ac:spMkLst>
            <pc:docMk/>
            <pc:sldMk cId="708852831" sldId="406"/>
            <ac:spMk id="3" creationId="{1A07125D-6085-8811-59B2-12D74D2BF558}"/>
          </ac:spMkLst>
        </pc:spChg>
        <pc:picChg chg="del">
          <ac:chgData name="Tomasz Moroń" userId="722be6c7-7b5a-4770-8a53-237b9e9b4a08" providerId="ADAL" clId="{8B548ECB-FB46-4727-8D4D-379332A3C1DB}" dt="2024-04-29T07:37:46.833" v="670" actId="478"/>
          <ac:picMkLst>
            <pc:docMk/>
            <pc:sldMk cId="708852831" sldId="406"/>
            <ac:picMk id="4" creationId="{5E14C44B-F168-23F1-CDFC-39B9C3AEC5E0}"/>
          </ac:picMkLst>
        </pc:picChg>
      </pc:sldChg>
      <pc:sldChg chg="del">
        <pc:chgData name="Tomasz Moroń" userId="722be6c7-7b5a-4770-8a53-237b9e9b4a08" providerId="ADAL" clId="{8B548ECB-FB46-4727-8D4D-379332A3C1DB}" dt="2024-04-29T05:46:18.186" v="1" actId="47"/>
        <pc:sldMkLst>
          <pc:docMk/>
          <pc:sldMk cId="2510962266" sldId="406"/>
        </pc:sldMkLst>
      </pc:sldChg>
      <pc:sldChg chg="del">
        <pc:chgData name="Tomasz Moroń" userId="722be6c7-7b5a-4770-8a53-237b9e9b4a08" providerId="ADAL" clId="{8B548ECB-FB46-4727-8D4D-379332A3C1DB}" dt="2024-04-29T05:46:18.186" v="1" actId="47"/>
        <pc:sldMkLst>
          <pc:docMk/>
          <pc:sldMk cId="464880026" sldId="407"/>
        </pc:sldMkLst>
      </pc:sldChg>
      <pc:sldChg chg="addSp delSp modSp add mod">
        <pc:chgData name="Tomasz Moroń" userId="722be6c7-7b5a-4770-8a53-237b9e9b4a08" providerId="ADAL" clId="{8B548ECB-FB46-4727-8D4D-379332A3C1DB}" dt="2024-05-09T01:29:12.697" v="1051"/>
        <pc:sldMkLst>
          <pc:docMk/>
          <pc:sldMk cId="859695509" sldId="407"/>
        </pc:sldMkLst>
        <pc:spChg chg="mod">
          <ac:chgData name="Tomasz Moroń" userId="722be6c7-7b5a-4770-8a53-237b9e9b4a08" providerId="ADAL" clId="{8B548ECB-FB46-4727-8D4D-379332A3C1DB}" dt="2024-05-05T16:15:34.890" v="689"/>
          <ac:spMkLst>
            <pc:docMk/>
            <pc:sldMk cId="859695509" sldId="407"/>
            <ac:spMk id="2" creationId="{AF6D21A9-420F-9E78-919E-619BAEEAB68E}"/>
          </ac:spMkLst>
        </pc:spChg>
        <pc:spChg chg="mod">
          <ac:chgData name="Tomasz Moroń" userId="722be6c7-7b5a-4770-8a53-237b9e9b4a08" providerId="ADAL" clId="{8B548ECB-FB46-4727-8D4D-379332A3C1DB}" dt="2024-05-05T16:15:59.039" v="690"/>
          <ac:spMkLst>
            <pc:docMk/>
            <pc:sldMk cId="859695509" sldId="407"/>
            <ac:spMk id="3" creationId="{1A07125D-6085-8811-59B2-12D74D2BF558}"/>
          </ac:spMkLst>
        </pc:spChg>
        <pc:spChg chg="add mod">
          <ac:chgData name="Tomasz Moroń" userId="722be6c7-7b5a-4770-8a53-237b9e9b4a08" providerId="ADAL" clId="{8B548ECB-FB46-4727-8D4D-379332A3C1DB}" dt="2024-05-05T16:16:20.267" v="699" actId="20577"/>
          <ac:spMkLst>
            <pc:docMk/>
            <pc:sldMk cId="859695509" sldId="407"/>
            <ac:spMk id="4" creationId="{814C076B-E83B-2867-3AA2-641E93FFC001}"/>
          </ac:spMkLst>
        </pc:spChg>
        <pc:spChg chg="add mod">
          <ac:chgData name="Tomasz Moroń" userId="722be6c7-7b5a-4770-8a53-237b9e9b4a08" providerId="ADAL" clId="{8B548ECB-FB46-4727-8D4D-379332A3C1DB}" dt="2024-05-05T16:16:42.187" v="705" actId="20577"/>
          <ac:spMkLst>
            <pc:docMk/>
            <pc:sldMk cId="859695509" sldId="407"/>
            <ac:spMk id="5" creationId="{EEF11798-910B-0582-99A2-8DA29496C6D4}"/>
          </ac:spMkLst>
        </pc:spChg>
        <pc:spChg chg="mod">
          <ac:chgData name="Tomasz Moroń" userId="722be6c7-7b5a-4770-8a53-237b9e9b4a08" providerId="ADAL" clId="{8B548ECB-FB46-4727-8D4D-379332A3C1DB}" dt="2024-05-05T16:11:39.282" v="688"/>
          <ac:spMkLst>
            <pc:docMk/>
            <pc:sldMk cId="859695509" sldId="407"/>
            <ac:spMk id="14" creationId="{00000000-0000-0000-0000-000000000000}"/>
          </ac:spMkLst>
        </pc:spChg>
        <pc:picChg chg="add mod">
          <ac:chgData name="Tomasz Moroń" userId="722be6c7-7b5a-4770-8a53-237b9e9b4a08" providerId="ADAL" clId="{8B548ECB-FB46-4727-8D4D-379332A3C1DB}" dt="2024-05-05T16:17:00.164" v="708" actId="1076"/>
          <ac:picMkLst>
            <pc:docMk/>
            <pc:sldMk cId="859695509" sldId="407"/>
            <ac:picMk id="7" creationId="{06BF252E-1C68-74BB-DDD2-53976F35C0E6}"/>
          </ac:picMkLst>
        </pc:picChg>
        <pc:inkChg chg="add del">
          <ac:chgData name="Tomasz Moroń" userId="722be6c7-7b5a-4770-8a53-237b9e9b4a08" providerId="ADAL" clId="{8B548ECB-FB46-4727-8D4D-379332A3C1DB}" dt="2024-05-07T08:25:41.701" v="1038" actId="478"/>
          <ac:inkMkLst>
            <pc:docMk/>
            <pc:sldMk cId="859695509" sldId="407"/>
            <ac:inkMk id="6" creationId="{6A859BA1-1E57-CD90-8E9B-D207F0605F4B}"/>
          </ac:inkMkLst>
        </pc:inkChg>
        <pc:inkChg chg="add">
          <ac:chgData name="Tomasz Moroń" userId="722be6c7-7b5a-4770-8a53-237b9e9b4a08" providerId="ADAL" clId="{8B548ECB-FB46-4727-8D4D-379332A3C1DB}" dt="2024-05-09T01:29:12.697" v="1051"/>
          <ac:inkMkLst>
            <pc:docMk/>
            <pc:sldMk cId="859695509" sldId="407"/>
            <ac:inkMk id="6" creationId="{9934135B-838A-0C4D-47CA-2EE919E5C769}"/>
          </ac:inkMkLst>
        </pc:inkChg>
        <pc:inkChg chg="add">
          <ac:chgData name="Tomasz Moroń" userId="722be6c7-7b5a-4770-8a53-237b9e9b4a08" providerId="ADAL" clId="{8B548ECB-FB46-4727-8D4D-379332A3C1DB}" dt="2024-05-09T01:29:12.697" v="1051"/>
          <ac:inkMkLst>
            <pc:docMk/>
            <pc:sldMk cId="859695509" sldId="407"/>
            <ac:inkMk id="8" creationId="{17BFAFD4-C69E-CD38-1152-0931CB1AE810}"/>
          </ac:inkMkLst>
        </pc:inkChg>
        <pc:inkChg chg="add del">
          <ac:chgData name="Tomasz Moroń" userId="722be6c7-7b5a-4770-8a53-237b9e9b4a08" providerId="ADAL" clId="{8B548ECB-FB46-4727-8D4D-379332A3C1DB}" dt="2024-05-07T08:25:43.588" v="1040" actId="478"/>
          <ac:inkMkLst>
            <pc:docMk/>
            <pc:sldMk cId="859695509" sldId="407"/>
            <ac:inkMk id="8" creationId="{388F2BF0-C423-B3A0-9DD2-0D12A7034FA9}"/>
          </ac:inkMkLst>
        </pc:inkChg>
        <pc:inkChg chg="add">
          <ac:chgData name="Tomasz Moroń" userId="722be6c7-7b5a-4770-8a53-237b9e9b4a08" providerId="ADAL" clId="{8B548ECB-FB46-4727-8D4D-379332A3C1DB}" dt="2024-05-09T01:29:12.697" v="1051"/>
          <ac:inkMkLst>
            <pc:docMk/>
            <pc:sldMk cId="859695509" sldId="407"/>
            <ac:inkMk id="9" creationId="{11194982-E557-463B-DCCB-0B670DAB3187}"/>
          </ac:inkMkLst>
        </pc:inkChg>
        <pc:inkChg chg="add del">
          <ac:chgData name="Tomasz Moroń" userId="722be6c7-7b5a-4770-8a53-237b9e9b4a08" providerId="ADAL" clId="{8B548ECB-FB46-4727-8D4D-379332A3C1DB}" dt="2024-05-07T08:25:47.782" v="1043" actId="478"/>
          <ac:inkMkLst>
            <pc:docMk/>
            <pc:sldMk cId="859695509" sldId="407"/>
            <ac:inkMk id="9" creationId="{7774AC12-6D13-A0F5-04C4-88D9E0636DD9}"/>
          </ac:inkMkLst>
        </pc:inkChg>
        <pc:inkChg chg="add del">
          <ac:chgData name="Tomasz Moroń" userId="722be6c7-7b5a-4770-8a53-237b9e9b4a08" providerId="ADAL" clId="{8B548ECB-FB46-4727-8D4D-379332A3C1DB}" dt="2024-05-07T08:25:44.582" v="1041" actId="478"/>
          <ac:inkMkLst>
            <pc:docMk/>
            <pc:sldMk cId="859695509" sldId="407"/>
            <ac:inkMk id="10" creationId="{473DF494-1BC7-596D-5025-E89814C3D48F}"/>
          </ac:inkMkLst>
        </pc:inkChg>
        <pc:inkChg chg="add">
          <ac:chgData name="Tomasz Moroń" userId="722be6c7-7b5a-4770-8a53-237b9e9b4a08" providerId="ADAL" clId="{8B548ECB-FB46-4727-8D4D-379332A3C1DB}" dt="2024-05-09T01:29:12.697" v="1051"/>
          <ac:inkMkLst>
            <pc:docMk/>
            <pc:sldMk cId="859695509" sldId="407"/>
            <ac:inkMk id="10" creationId="{80FCC795-97F7-90EB-3E70-70B8AFCE8BE3}"/>
          </ac:inkMkLst>
        </pc:inkChg>
        <pc:inkChg chg="add del">
          <ac:chgData name="Tomasz Moroń" userId="722be6c7-7b5a-4770-8a53-237b9e9b4a08" providerId="ADAL" clId="{8B548ECB-FB46-4727-8D4D-379332A3C1DB}" dt="2024-05-07T08:25:46.663" v="1042" actId="478"/>
          <ac:inkMkLst>
            <pc:docMk/>
            <pc:sldMk cId="859695509" sldId="407"/>
            <ac:inkMk id="11" creationId="{E9977B69-A3EC-21C3-54D9-5341EDB20DD0}"/>
          </ac:inkMkLst>
        </pc:inkChg>
        <pc:inkChg chg="add del">
          <ac:chgData name="Tomasz Moroń" userId="722be6c7-7b5a-4770-8a53-237b9e9b4a08" providerId="ADAL" clId="{8B548ECB-FB46-4727-8D4D-379332A3C1DB}" dt="2024-05-07T08:25:40.464" v="1037" actId="478"/>
          <ac:inkMkLst>
            <pc:docMk/>
            <pc:sldMk cId="859695509" sldId="407"/>
            <ac:inkMk id="12" creationId="{3F705EDC-4F54-5841-BE27-66CE420172D2}"/>
          </ac:inkMkLst>
        </pc:inkChg>
        <pc:inkChg chg="add del">
          <ac:chgData name="Tomasz Moroń" userId="722be6c7-7b5a-4770-8a53-237b9e9b4a08" providerId="ADAL" clId="{8B548ECB-FB46-4727-8D4D-379332A3C1DB}" dt="2024-05-07T08:25:42.788" v="1039" actId="478"/>
          <ac:inkMkLst>
            <pc:docMk/>
            <pc:sldMk cId="859695509" sldId="407"/>
            <ac:inkMk id="13" creationId="{1A1ED454-F40E-5ECD-9F97-F67602B1D3E7}"/>
          </ac:inkMkLst>
        </pc:inkChg>
        <pc:inkChg chg="add">
          <ac:chgData name="Tomasz Moroń" userId="722be6c7-7b5a-4770-8a53-237b9e9b4a08" providerId="ADAL" clId="{8B548ECB-FB46-4727-8D4D-379332A3C1DB}" dt="2024-05-07T09:09:18.407" v="1049"/>
          <ac:inkMkLst>
            <pc:docMk/>
            <pc:sldMk cId="859695509" sldId="407"/>
            <ac:inkMk id="15" creationId="{5BE138CA-6A0B-1791-24A8-0F3CFFB91DD1}"/>
          </ac:inkMkLst>
        </pc:inkChg>
        <pc:inkChg chg="add">
          <ac:chgData name="Tomasz Moroń" userId="722be6c7-7b5a-4770-8a53-237b9e9b4a08" providerId="ADAL" clId="{8B548ECB-FB46-4727-8D4D-379332A3C1DB}" dt="2024-05-07T09:09:18.407" v="1049"/>
          <ac:inkMkLst>
            <pc:docMk/>
            <pc:sldMk cId="859695509" sldId="407"/>
            <ac:inkMk id="17" creationId="{E5C4DEE5-932B-B108-C0A9-87FB9DBA322A}"/>
          </ac:inkMkLst>
        </pc:inkChg>
        <pc:inkChg chg="add">
          <ac:chgData name="Tomasz Moroń" userId="722be6c7-7b5a-4770-8a53-237b9e9b4a08" providerId="ADAL" clId="{8B548ECB-FB46-4727-8D4D-379332A3C1DB}" dt="2024-05-07T09:09:18.407" v="1049"/>
          <ac:inkMkLst>
            <pc:docMk/>
            <pc:sldMk cId="859695509" sldId="407"/>
            <ac:inkMk id="18" creationId="{5E63CC12-A5A4-8765-7894-60FEEB3D638B}"/>
          </ac:inkMkLst>
        </pc:inkChg>
        <pc:inkChg chg="add">
          <ac:chgData name="Tomasz Moroń" userId="722be6c7-7b5a-4770-8a53-237b9e9b4a08" providerId="ADAL" clId="{8B548ECB-FB46-4727-8D4D-379332A3C1DB}" dt="2024-05-07T09:09:18.407" v="1049"/>
          <ac:inkMkLst>
            <pc:docMk/>
            <pc:sldMk cId="859695509" sldId="407"/>
            <ac:inkMk id="19" creationId="{687AAA71-E34D-C690-3AB4-CA0274D5ADA8}"/>
          </ac:inkMkLst>
        </pc:inkChg>
        <pc:inkChg chg="add">
          <ac:chgData name="Tomasz Moroń" userId="722be6c7-7b5a-4770-8a53-237b9e9b4a08" providerId="ADAL" clId="{8B548ECB-FB46-4727-8D4D-379332A3C1DB}" dt="2024-05-07T09:09:18.407" v="1049"/>
          <ac:inkMkLst>
            <pc:docMk/>
            <pc:sldMk cId="859695509" sldId="407"/>
            <ac:inkMk id="20" creationId="{80DC0D2B-6E7A-EC2B-08A5-5C7EC8968886}"/>
          </ac:inkMkLst>
        </pc:inkChg>
        <pc:inkChg chg="add">
          <ac:chgData name="Tomasz Moroń" userId="722be6c7-7b5a-4770-8a53-237b9e9b4a08" providerId="ADAL" clId="{8B548ECB-FB46-4727-8D4D-379332A3C1DB}" dt="2024-05-07T09:09:18.407" v="1049"/>
          <ac:inkMkLst>
            <pc:docMk/>
            <pc:sldMk cId="859695509" sldId="407"/>
            <ac:inkMk id="21" creationId="{58AC88EC-B7E7-4DE7-8707-A4B048A91AF7}"/>
          </ac:inkMkLst>
        </pc:inkChg>
      </pc:sldChg>
      <pc:sldChg chg="del">
        <pc:chgData name="Tomasz Moroń" userId="722be6c7-7b5a-4770-8a53-237b9e9b4a08" providerId="ADAL" clId="{8B548ECB-FB46-4727-8D4D-379332A3C1DB}" dt="2024-04-29T05:46:18.186" v="1" actId="47"/>
        <pc:sldMkLst>
          <pc:docMk/>
          <pc:sldMk cId="1188187090" sldId="408"/>
        </pc:sldMkLst>
      </pc:sldChg>
      <pc:sldChg chg="addSp delSp modSp add mod">
        <pc:chgData name="Tomasz Moroń" userId="722be6c7-7b5a-4770-8a53-237b9e9b4a08" providerId="ADAL" clId="{8B548ECB-FB46-4727-8D4D-379332A3C1DB}" dt="2024-05-09T01:29:12.697" v="1051"/>
        <pc:sldMkLst>
          <pc:docMk/>
          <pc:sldMk cId="3831488212" sldId="408"/>
        </pc:sldMkLst>
        <pc:spChg chg="del mod">
          <ac:chgData name="Tomasz Moroń" userId="722be6c7-7b5a-4770-8a53-237b9e9b4a08" providerId="ADAL" clId="{8B548ECB-FB46-4727-8D4D-379332A3C1DB}" dt="2024-05-05T16:20:04.427" v="793"/>
          <ac:spMkLst>
            <pc:docMk/>
            <pc:sldMk cId="3831488212" sldId="408"/>
            <ac:spMk id="2" creationId="{AF6D21A9-420F-9E78-919E-619BAEEAB68E}"/>
          </ac:spMkLst>
        </pc:spChg>
        <pc:spChg chg="mod">
          <ac:chgData name="Tomasz Moroń" userId="722be6c7-7b5a-4770-8a53-237b9e9b4a08" providerId="ADAL" clId="{8B548ECB-FB46-4727-8D4D-379332A3C1DB}" dt="2024-05-07T08:26:00.094" v="1046" actId="1076"/>
          <ac:spMkLst>
            <pc:docMk/>
            <pc:sldMk cId="3831488212" sldId="408"/>
            <ac:spMk id="3" creationId="{1A07125D-6085-8811-59B2-12D74D2BF558}"/>
          </ac:spMkLst>
        </pc:spChg>
        <pc:spChg chg="mod">
          <ac:chgData name="Tomasz Moroń" userId="722be6c7-7b5a-4770-8a53-237b9e9b4a08" providerId="ADAL" clId="{8B548ECB-FB46-4727-8D4D-379332A3C1DB}" dt="2024-05-05T16:22:10.917" v="827" actId="20577"/>
          <ac:spMkLst>
            <pc:docMk/>
            <pc:sldMk cId="3831488212" sldId="408"/>
            <ac:spMk id="4" creationId="{814C076B-E83B-2867-3AA2-641E93FFC001}"/>
          </ac:spMkLst>
        </pc:spChg>
        <pc:spChg chg="mod">
          <ac:chgData name="Tomasz Moroń" userId="722be6c7-7b5a-4770-8a53-237b9e9b4a08" providerId="ADAL" clId="{8B548ECB-FB46-4727-8D4D-379332A3C1DB}" dt="2024-05-05T16:20:57.597" v="799" actId="20577"/>
          <ac:spMkLst>
            <pc:docMk/>
            <pc:sldMk cId="3831488212" sldId="408"/>
            <ac:spMk id="5" creationId="{EEF11798-910B-0582-99A2-8DA29496C6D4}"/>
          </ac:spMkLst>
        </pc:spChg>
        <pc:picChg chg="del">
          <ac:chgData name="Tomasz Moroń" userId="722be6c7-7b5a-4770-8a53-237b9e9b4a08" providerId="ADAL" clId="{8B548ECB-FB46-4727-8D4D-379332A3C1DB}" dt="2024-05-05T16:20:04.421" v="791" actId="478"/>
          <ac:picMkLst>
            <pc:docMk/>
            <pc:sldMk cId="3831488212" sldId="408"/>
            <ac:picMk id="7" creationId="{06BF252E-1C68-74BB-DDD2-53976F35C0E6}"/>
          </ac:picMkLst>
        </pc:picChg>
        <pc:inkChg chg="add del">
          <ac:chgData name="Tomasz Moroń" userId="722be6c7-7b5a-4770-8a53-237b9e9b4a08" providerId="ADAL" clId="{8B548ECB-FB46-4727-8D4D-379332A3C1DB}" dt="2024-05-07T08:25:53.997" v="1044" actId="478"/>
          <ac:inkMkLst>
            <pc:docMk/>
            <pc:sldMk cId="3831488212" sldId="408"/>
            <ac:inkMk id="2" creationId="{3E564295-E184-246A-6053-0F9C5B7CF127}"/>
          </ac:inkMkLst>
        </pc:inkChg>
        <pc:inkChg chg="add">
          <ac:chgData name="Tomasz Moroń" userId="722be6c7-7b5a-4770-8a53-237b9e9b4a08" providerId="ADAL" clId="{8B548ECB-FB46-4727-8D4D-379332A3C1DB}" dt="2024-05-08T06:36:08.081" v="1050"/>
          <ac:inkMkLst>
            <pc:docMk/>
            <pc:sldMk cId="3831488212" sldId="408"/>
            <ac:inkMk id="2" creationId="{E9628FC0-3BCE-BE2E-41F3-F43C7FE17EC1}"/>
          </ac:inkMkLst>
        </pc:inkChg>
        <pc:inkChg chg="add del">
          <ac:chgData name="Tomasz Moroń" userId="722be6c7-7b5a-4770-8a53-237b9e9b4a08" providerId="ADAL" clId="{8B548ECB-FB46-4727-8D4D-379332A3C1DB}" dt="2024-05-07T08:25:53.997" v="1044" actId="478"/>
          <ac:inkMkLst>
            <pc:docMk/>
            <pc:sldMk cId="3831488212" sldId="408"/>
            <ac:inkMk id="6" creationId="{467D61C2-5669-A1A8-40BC-B7774B2E31E8}"/>
          </ac:inkMkLst>
        </pc:inkChg>
        <pc:inkChg chg="add">
          <ac:chgData name="Tomasz Moroń" userId="722be6c7-7b5a-4770-8a53-237b9e9b4a08" providerId="ADAL" clId="{8B548ECB-FB46-4727-8D4D-379332A3C1DB}" dt="2024-05-09T01:29:12.697" v="1051"/>
          <ac:inkMkLst>
            <pc:docMk/>
            <pc:sldMk cId="3831488212" sldId="408"/>
            <ac:inkMk id="6" creationId="{6D1A0C6B-6F79-1B01-315A-633A404EC484}"/>
          </ac:inkMkLst>
        </pc:inkChg>
        <pc:inkChg chg="add del">
          <ac:chgData name="Tomasz Moroń" userId="722be6c7-7b5a-4770-8a53-237b9e9b4a08" providerId="ADAL" clId="{8B548ECB-FB46-4727-8D4D-379332A3C1DB}" dt="2024-05-07T08:25:53.997" v="1044" actId="478"/>
          <ac:inkMkLst>
            <pc:docMk/>
            <pc:sldMk cId="3831488212" sldId="408"/>
            <ac:inkMk id="7" creationId="{1AEE6B88-8BC0-D740-4D14-A3B68D4E2A3B}"/>
          </ac:inkMkLst>
        </pc:inkChg>
        <pc:inkChg chg="add">
          <ac:chgData name="Tomasz Moroń" userId="722be6c7-7b5a-4770-8a53-237b9e9b4a08" providerId="ADAL" clId="{8B548ECB-FB46-4727-8D4D-379332A3C1DB}" dt="2024-05-09T01:29:12.697" v="1051"/>
          <ac:inkMkLst>
            <pc:docMk/>
            <pc:sldMk cId="3831488212" sldId="408"/>
            <ac:inkMk id="7" creationId="{1B901EB3-75E6-C53A-37B1-BF558B3A4EFB}"/>
          </ac:inkMkLst>
        </pc:inkChg>
        <pc:inkChg chg="add">
          <ac:chgData name="Tomasz Moroń" userId="722be6c7-7b5a-4770-8a53-237b9e9b4a08" providerId="ADAL" clId="{8B548ECB-FB46-4727-8D4D-379332A3C1DB}" dt="2024-05-09T01:29:12.697" v="1051"/>
          <ac:inkMkLst>
            <pc:docMk/>
            <pc:sldMk cId="3831488212" sldId="408"/>
            <ac:inkMk id="8" creationId="{3402CA89-2DFF-6419-CC80-FED1348D072B}"/>
          </ac:inkMkLst>
        </pc:inkChg>
        <pc:inkChg chg="add del">
          <ac:chgData name="Tomasz Moroń" userId="722be6c7-7b5a-4770-8a53-237b9e9b4a08" providerId="ADAL" clId="{8B548ECB-FB46-4727-8D4D-379332A3C1DB}" dt="2024-05-07T08:25:53.997" v="1044" actId="478"/>
          <ac:inkMkLst>
            <pc:docMk/>
            <pc:sldMk cId="3831488212" sldId="408"/>
            <ac:inkMk id="8" creationId="{675B2D80-DA4E-F770-160C-B5E05012D40C}"/>
          </ac:inkMkLst>
        </pc:inkChg>
        <pc:inkChg chg="add">
          <ac:chgData name="Tomasz Moroń" userId="722be6c7-7b5a-4770-8a53-237b9e9b4a08" providerId="ADAL" clId="{8B548ECB-FB46-4727-8D4D-379332A3C1DB}" dt="2024-05-09T01:29:12.697" v="1051"/>
          <ac:inkMkLst>
            <pc:docMk/>
            <pc:sldMk cId="3831488212" sldId="408"/>
            <ac:inkMk id="9" creationId="{041BBCB1-6D09-5A7E-0C92-4572B2D5E8A6}"/>
          </ac:inkMkLst>
        </pc:inkChg>
        <pc:inkChg chg="add del">
          <ac:chgData name="Tomasz Moroń" userId="722be6c7-7b5a-4770-8a53-237b9e9b4a08" providerId="ADAL" clId="{8B548ECB-FB46-4727-8D4D-379332A3C1DB}" dt="2024-05-07T08:25:53.997" v="1044" actId="478"/>
          <ac:inkMkLst>
            <pc:docMk/>
            <pc:sldMk cId="3831488212" sldId="408"/>
            <ac:inkMk id="9" creationId="{5A31B5BB-4C7A-293E-6C2E-FCC4549A589E}"/>
          </ac:inkMkLst>
        </pc:inkChg>
        <pc:inkChg chg="add del">
          <ac:chgData name="Tomasz Moroń" userId="722be6c7-7b5a-4770-8a53-237b9e9b4a08" providerId="ADAL" clId="{8B548ECB-FB46-4727-8D4D-379332A3C1DB}" dt="2024-05-07T08:25:53.997" v="1044" actId="478"/>
          <ac:inkMkLst>
            <pc:docMk/>
            <pc:sldMk cId="3831488212" sldId="408"/>
            <ac:inkMk id="10" creationId="{2BDE6218-A319-5DB5-B070-73CC192CB1D7}"/>
          </ac:inkMkLst>
        </pc:inkChg>
        <pc:inkChg chg="add">
          <ac:chgData name="Tomasz Moroń" userId="722be6c7-7b5a-4770-8a53-237b9e9b4a08" providerId="ADAL" clId="{8B548ECB-FB46-4727-8D4D-379332A3C1DB}" dt="2024-05-09T01:29:12.697" v="1051"/>
          <ac:inkMkLst>
            <pc:docMk/>
            <pc:sldMk cId="3831488212" sldId="408"/>
            <ac:inkMk id="10" creationId="{C3D16EC0-A579-25C1-813C-7E6E1EB63292}"/>
          </ac:inkMkLst>
        </pc:inkChg>
        <pc:inkChg chg="add del">
          <ac:chgData name="Tomasz Moroń" userId="722be6c7-7b5a-4770-8a53-237b9e9b4a08" providerId="ADAL" clId="{8B548ECB-FB46-4727-8D4D-379332A3C1DB}" dt="2024-05-07T08:25:57.470" v="1045" actId="478"/>
          <ac:inkMkLst>
            <pc:docMk/>
            <pc:sldMk cId="3831488212" sldId="408"/>
            <ac:inkMk id="11" creationId="{108DA018-F2E7-8A63-81ED-6198BE6A2386}"/>
          </ac:inkMkLst>
        </pc:inkChg>
        <pc:inkChg chg="add">
          <ac:chgData name="Tomasz Moroń" userId="722be6c7-7b5a-4770-8a53-237b9e9b4a08" providerId="ADAL" clId="{8B548ECB-FB46-4727-8D4D-379332A3C1DB}" dt="2024-05-09T01:29:12.697" v="1051"/>
          <ac:inkMkLst>
            <pc:docMk/>
            <pc:sldMk cId="3831488212" sldId="408"/>
            <ac:inkMk id="11" creationId="{79796A25-660E-ACE3-8D19-C3D77D249E21}"/>
          </ac:inkMkLst>
        </pc:inkChg>
        <pc:inkChg chg="add">
          <ac:chgData name="Tomasz Moroń" userId="722be6c7-7b5a-4770-8a53-237b9e9b4a08" providerId="ADAL" clId="{8B548ECB-FB46-4727-8D4D-379332A3C1DB}" dt="2024-05-09T01:29:12.697" v="1051"/>
          <ac:inkMkLst>
            <pc:docMk/>
            <pc:sldMk cId="3831488212" sldId="408"/>
            <ac:inkMk id="12" creationId="{18E90A5F-28AC-3BAC-4C23-6344907EFA7B}"/>
          </ac:inkMkLst>
        </pc:inkChg>
        <pc:inkChg chg="add del">
          <ac:chgData name="Tomasz Moroń" userId="722be6c7-7b5a-4770-8a53-237b9e9b4a08" providerId="ADAL" clId="{8B548ECB-FB46-4727-8D4D-379332A3C1DB}" dt="2024-05-07T08:26:02.768" v="1048" actId="478"/>
          <ac:inkMkLst>
            <pc:docMk/>
            <pc:sldMk cId="3831488212" sldId="408"/>
            <ac:inkMk id="12" creationId="{9530BB41-AFEB-695D-0779-1B43C7577A45}"/>
          </ac:inkMkLst>
        </pc:inkChg>
        <pc:inkChg chg="add del">
          <ac:chgData name="Tomasz Moroń" userId="722be6c7-7b5a-4770-8a53-237b9e9b4a08" providerId="ADAL" clId="{8B548ECB-FB46-4727-8D4D-379332A3C1DB}" dt="2024-05-07T08:26:02.768" v="1048" actId="478"/>
          <ac:inkMkLst>
            <pc:docMk/>
            <pc:sldMk cId="3831488212" sldId="408"/>
            <ac:inkMk id="13" creationId="{4CBD7795-3F60-908B-16E3-105FF372C7E0}"/>
          </ac:inkMkLst>
        </pc:inkChg>
        <pc:inkChg chg="add">
          <ac:chgData name="Tomasz Moroń" userId="722be6c7-7b5a-4770-8a53-237b9e9b4a08" providerId="ADAL" clId="{8B548ECB-FB46-4727-8D4D-379332A3C1DB}" dt="2024-05-09T01:29:12.697" v="1051"/>
          <ac:inkMkLst>
            <pc:docMk/>
            <pc:sldMk cId="3831488212" sldId="408"/>
            <ac:inkMk id="13" creationId="{DE8EB644-5597-377B-D8DE-337C153550C9}"/>
          </ac:inkMkLst>
        </pc:inkChg>
        <pc:inkChg chg="add">
          <ac:chgData name="Tomasz Moroń" userId="722be6c7-7b5a-4770-8a53-237b9e9b4a08" providerId="ADAL" clId="{8B548ECB-FB46-4727-8D4D-379332A3C1DB}" dt="2024-05-09T01:29:12.697" v="1051"/>
          <ac:inkMkLst>
            <pc:docMk/>
            <pc:sldMk cId="3831488212" sldId="408"/>
            <ac:inkMk id="15" creationId="{753EDAC6-351A-3E2F-A03E-3140F0A45E28}"/>
          </ac:inkMkLst>
        </pc:inkChg>
        <pc:inkChg chg="add del">
          <ac:chgData name="Tomasz Moroń" userId="722be6c7-7b5a-4770-8a53-237b9e9b4a08" providerId="ADAL" clId="{8B548ECB-FB46-4727-8D4D-379332A3C1DB}" dt="2024-05-07T08:26:02.768" v="1048" actId="478"/>
          <ac:inkMkLst>
            <pc:docMk/>
            <pc:sldMk cId="3831488212" sldId="408"/>
            <ac:inkMk id="15" creationId="{88EE32A1-19F1-E4C5-BCD6-C89D90EB4D02}"/>
          </ac:inkMkLst>
        </pc:inkChg>
        <pc:inkChg chg="add del">
          <ac:chgData name="Tomasz Moroń" userId="722be6c7-7b5a-4770-8a53-237b9e9b4a08" providerId="ADAL" clId="{8B548ECB-FB46-4727-8D4D-379332A3C1DB}" dt="2024-05-07T08:26:02.768" v="1048" actId="478"/>
          <ac:inkMkLst>
            <pc:docMk/>
            <pc:sldMk cId="3831488212" sldId="408"/>
            <ac:inkMk id="17" creationId="{1ACA6EF5-276B-6BC5-E098-941412DFEC7E}"/>
          </ac:inkMkLst>
        </pc:inkChg>
        <pc:inkChg chg="add">
          <ac:chgData name="Tomasz Moroń" userId="722be6c7-7b5a-4770-8a53-237b9e9b4a08" providerId="ADAL" clId="{8B548ECB-FB46-4727-8D4D-379332A3C1DB}" dt="2024-05-09T01:29:12.697" v="1051"/>
          <ac:inkMkLst>
            <pc:docMk/>
            <pc:sldMk cId="3831488212" sldId="408"/>
            <ac:inkMk id="17" creationId="{38F69764-B8BA-9F78-EBE4-7EF632CB9A64}"/>
          </ac:inkMkLst>
        </pc:inkChg>
        <pc:inkChg chg="add del">
          <ac:chgData name="Tomasz Moroń" userId="722be6c7-7b5a-4770-8a53-237b9e9b4a08" providerId="ADAL" clId="{8B548ECB-FB46-4727-8D4D-379332A3C1DB}" dt="2024-05-07T08:25:57.470" v="1045" actId="478"/>
          <ac:inkMkLst>
            <pc:docMk/>
            <pc:sldMk cId="3831488212" sldId="408"/>
            <ac:inkMk id="18" creationId="{49D657B6-F769-EA36-0EE8-592E4622B06D}"/>
          </ac:inkMkLst>
        </pc:inkChg>
        <pc:inkChg chg="add">
          <ac:chgData name="Tomasz Moroń" userId="722be6c7-7b5a-4770-8a53-237b9e9b4a08" providerId="ADAL" clId="{8B548ECB-FB46-4727-8D4D-379332A3C1DB}" dt="2024-05-09T01:29:12.697" v="1051"/>
          <ac:inkMkLst>
            <pc:docMk/>
            <pc:sldMk cId="3831488212" sldId="408"/>
            <ac:inkMk id="18" creationId="{9299EB30-1873-7F6E-F1F9-07F6613D0143}"/>
          </ac:inkMkLst>
        </pc:inkChg>
        <pc:inkChg chg="add del">
          <ac:chgData name="Tomasz Moroń" userId="722be6c7-7b5a-4770-8a53-237b9e9b4a08" providerId="ADAL" clId="{8B548ECB-FB46-4727-8D4D-379332A3C1DB}" dt="2024-05-07T08:26:01.649" v="1047" actId="478"/>
          <ac:inkMkLst>
            <pc:docMk/>
            <pc:sldMk cId="3831488212" sldId="408"/>
            <ac:inkMk id="19" creationId="{20EAC791-2EE3-578A-01C7-8F8D2CC8820D}"/>
          </ac:inkMkLst>
        </pc:inkChg>
        <pc:inkChg chg="add">
          <ac:chgData name="Tomasz Moroń" userId="722be6c7-7b5a-4770-8a53-237b9e9b4a08" providerId="ADAL" clId="{8B548ECB-FB46-4727-8D4D-379332A3C1DB}" dt="2024-05-09T01:29:12.697" v="1051"/>
          <ac:inkMkLst>
            <pc:docMk/>
            <pc:sldMk cId="3831488212" sldId="408"/>
            <ac:inkMk id="19" creationId="{8636ACA2-3D14-50A5-A8FA-62CFA369A824}"/>
          </ac:inkMkLst>
        </pc:inkChg>
        <pc:inkChg chg="add">
          <ac:chgData name="Tomasz Moroń" userId="722be6c7-7b5a-4770-8a53-237b9e9b4a08" providerId="ADAL" clId="{8B548ECB-FB46-4727-8D4D-379332A3C1DB}" dt="2024-05-09T01:29:12.697" v="1051"/>
          <ac:inkMkLst>
            <pc:docMk/>
            <pc:sldMk cId="3831488212" sldId="408"/>
            <ac:inkMk id="20" creationId="{EAD4488E-F597-821E-D328-78C574096E4A}"/>
          </ac:inkMkLst>
        </pc:inkChg>
        <pc:inkChg chg="add del">
          <ac:chgData name="Tomasz Moroń" userId="722be6c7-7b5a-4770-8a53-237b9e9b4a08" providerId="ADAL" clId="{8B548ECB-FB46-4727-8D4D-379332A3C1DB}" dt="2024-05-07T08:26:01.649" v="1047" actId="478"/>
          <ac:inkMkLst>
            <pc:docMk/>
            <pc:sldMk cId="3831488212" sldId="408"/>
            <ac:inkMk id="20" creationId="{EBA850DB-1D6B-E258-4D78-B15B6735093A}"/>
          </ac:inkMkLst>
        </pc:inkChg>
        <pc:inkChg chg="add">
          <ac:chgData name="Tomasz Moroń" userId="722be6c7-7b5a-4770-8a53-237b9e9b4a08" providerId="ADAL" clId="{8B548ECB-FB46-4727-8D4D-379332A3C1DB}" dt="2024-05-09T01:29:12.697" v="1051"/>
          <ac:inkMkLst>
            <pc:docMk/>
            <pc:sldMk cId="3831488212" sldId="408"/>
            <ac:inkMk id="21" creationId="{79C41787-BC20-EA09-7CC6-786655892D88}"/>
          </ac:inkMkLst>
        </pc:inkChg>
        <pc:inkChg chg="add del">
          <ac:chgData name="Tomasz Moroń" userId="722be6c7-7b5a-4770-8a53-237b9e9b4a08" providerId="ADAL" clId="{8B548ECB-FB46-4727-8D4D-379332A3C1DB}" dt="2024-05-07T08:26:01.649" v="1047" actId="478"/>
          <ac:inkMkLst>
            <pc:docMk/>
            <pc:sldMk cId="3831488212" sldId="408"/>
            <ac:inkMk id="21" creationId="{C4355A15-ACB7-11E8-F5A9-AA83EC3960A2}"/>
          </ac:inkMkLst>
        </pc:inkChg>
        <pc:inkChg chg="add">
          <ac:chgData name="Tomasz Moroń" userId="722be6c7-7b5a-4770-8a53-237b9e9b4a08" providerId="ADAL" clId="{8B548ECB-FB46-4727-8D4D-379332A3C1DB}" dt="2024-05-09T01:29:12.697" v="1051"/>
          <ac:inkMkLst>
            <pc:docMk/>
            <pc:sldMk cId="3831488212" sldId="408"/>
            <ac:inkMk id="22" creationId="{58B67292-D9BC-AB02-D455-8EB58E85C1CC}"/>
          </ac:inkMkLst>
        </pc:inkChg>
        <pc:inkChg chg="add del">
          <ac:chgData name="Tomasz Moroń" userId="722be6c7-7b5a-4770-8a53-237b9e9b4a08" providerId="ADAL" clId="{8B548ECB-FB46-4727-8D4D-379332A3C1DB}" dt="2024-05-07T08:26:01.649" v="1047" actId="478"/>
          <ac:inkMkLst>
            <pc:docMk/>
            <pc:sldMk cId="3831488212" sldId="408"/>
            <ac:inkMk id="22" creationId="{86C80245-18E3-13BF-D264-28D1EAB221AF}"/>
          </ac:inkMkLst>
        </pc:inkChg>
        <pc:inkChg chg="add">
          <ac:chgData name="Tomasz Moroń" userId="722be6c7-7b5a-4770-8a53-237b9e9b4a08" providerId="ADAL" clId="{8B548ECB-FB46-4727-8D4D-379332A3C1DB}" dt="2024-05-09T01:29:12.697" v="1051"/>
          <ac:inkMkLst>
            <pc:docMk/>
            <pc:sldMk cId="3831488212" sldId="408"/>
            <ac:inkMk id="23" creationId="{16502BEA-19B1-5908-19C7-763AD39945A5}"/>
          </ac:inkMkLst>
        </pc:inkChg>
        <pc:inkChg chg="add del">
          <ac:chgData name="Tomasz Moroń" userId="722be6c7-7b5a-4770-8a53-237b9e9b4a08" providerId="ADAL" clId="{8B548ECB-FB46-4727-8D4D-379332A3C1DB}" dt="2024-05-07T08:25:57.470" v="1045" actId="478"/>
          <ac:inkMkLst>
            <pc:docMk/>
            <pc:sldMk cId="3831488212" sldId="408"/>
            <ac:inkMk id="23" creationId="{CE961AC1-9148-BB6D-F621-17B593A25483}"/>
          </ac:inkMkLst>
        </pc:inkChg>
        <pc:inkChg chg="add">
          <ac:chgData name="Tomasz Moroń" userId="722be6c7-7b5a-4770-8a53-237b9e9b4a08" providerId="ADAL" clId="{8B548ECB-FB46-4727-8D4D-379332A3C1DB}" dt="2024-05-09T01:29:12.697" v="1051"/>
          <ac:inkMkLst>
            <pc:docMk/>
            <pc:sldMk cId="3831488212" sldId="408"/>
            <ac:inkMk id="24" creationId="{4C6B88B7-E32D-2638-04F3-A2BF7708BE89}"/>
          </ac:inkMkLst>
        </pc:inkChg>
        <pc:inkChg chg="add del">
          <ac:chgData name="Tomasz Moroń" userId="722be6c7-7b5a-4770-8a53-237b9e9b4a08" providerId="ADAL" clId="{8B548ECB-FB46-4727-8D4D-379332A3C1DB}" dt="2024-05-07T08:25:57.470" v="1045" actId="478"/>
          <ac:inkMkLst>
            <pc:docMk/>
            <pc:sldMk cId="3831488212" sldId="408"/>
            <ac:inkMk id="24" creationId="{68DA14D9-F925-89D2-8864-4E640D771FB5}"/>
          </ac:inkMkLst>
        </pc:inkChg>
        <pc:inkChg chg="add">
          <ac:chgData name="Tomasz Moroń" userId="722be6c7-7b5a-4770-8a53-237b9e9b4a08" providerId="ADAL" clId="{8B548ECB-FB46-4727-8D4D-379332A3C1DB}" dt="2024-05-07T09:09:18.407" v="1049"/>
          <ac:inkMkLst>
            <pc:docMk/>
            <pc:sldMk cId="3831488212" sldId="408"/>
            <ac:inkMk id="25" creationId="{6074E786-0966-1592-C675-A5C1E2A9F9F4}"/>
          </ac:inkMkLst>
        </pc:inkChg>
        <pc:inkChg chg="add">
          <ac:chgData name="Tomasz Moroń" userId="722be6c7-7b5a-4770-8a53-237b9e9b4a08" providerId="ADAL" clId="{8B548ECB-FB46-4727-8D4D-379332A3C1DB}" dt="2024-05-07T09:09:18.407" v="1049"/>
          <ac:inkMkLst>
            <pc:docMk/>
            <pc:sldMk cId="3831488212" sldId="408"/>
            <ac:inkMk id="26" creationId="{668147BB-9FF3-2178-A26E-5ACD0DE761C7}"/>
          </ac:inkMkLst>
        </pc:inkChg>
        <pc:inkChg chg="add">
          <ac:chgData name="Tomasz Moroń" userId="722be6c7-7b5a-4770-8a53-237b9e9b4a08" providerId="ADAL" clId="{8B548ECB-FB46-4727-8D4D-379332A3C1DB}" dt="2024-05-09T01:29:12.697" v="1051"/>
          <ac:inkMkLst>
            <pc:docMk/>
            <pc:sldMk cId="3831488212" sldId="408"/>
            <ac:inkMk id="27" creationId="{015CA772-8C8C-B80F-2E47-5B7F9E0D1984}"/>
          </ac:inkMkLst>
        </pc:inkChg>
        <pc:inkChg chg="add">
          <ac:chgData name="Tomasz Moroń" userId="722be6c7-7b5a-4770-8a53-237b9e9b4a08" providerId="ADAL" clId="{8B548ECB-FB46-4727-8D4D-379332A3C1DB}" dt="2024-05-09T01:29:12.697" v="1051"/>
          <ac:inkMkLst>
            <pc:docMk/>
            <pc:sldMk cId="3831488212" sldId="408"/>
            <ac:inkMk id="28" creationId="{5B4523F9-D806-9C6A-584E-5953EDE48298}"/>
          </ac:inkMkLst>
        </pc:inkChg>
        <pc:inkChg chg="add">
          <ac:chgData name="Tomasz Moroń" userId="722be6c7-7b5a-4770-8a53-237b9e9b4a08" providerId="ADAL" clId="{8B548ECB-FB46-4727-8D4D-379332A3C1DB}" dt="2024-05-09T01:29:12.697" v="1051"/>
          <ac:inkMkLst>
            <pc:docMk/>
            <pc:sldMk cId="3831488212" sldId="408"/>
            <ac:inkMk id="29" creationId="{9057EF18-85A1-BD42-0810-3B0E84252FEE}"/>
          </ac:inkMkLst>
        </pc:inkChg>
        <pc:inkChg chg="add">
          <ac:chgData name="Tomasz Moroń" userId="722be6c7-7b5a-4770-8a53-237b9e9b4a08" providerId="ADAL" clId="{8B548ECB-FB46-4727-8D4D-379332A3C1DB}" dt="2024-05-09T01:29:12.697" v="1051"/>
          <ac:inkMkLst>
            <pc:docMk/>
            <pc:sldMk cId="3831488212" sldId="408"/>
            <ac:inkMk id="30" creationId="{2737DD98-57F1-8DCB-7C65-8727E32F45D3}"/>
          </ac:inkMkLst>
        </pc:inkChg>
        <pc:inkChg chg="add">
          <ac:chgData name="Tomasz Moroń" userId="722be6c7-7b5a-4770-8a53-237b9e9b4a08" providerId="ADAL" clId="{8B548ECB-FB46-4727-8D4D-379332A3C1DB}" dt="2024-05-09T01:29:12.697" v="1051"/>
          <ac:inkMkLst>
            <pc:docMk/>
            <pc:sldMk cId="3831488212" sldId="408"/>
            <ac:inkMk id="31" creationId="{6A2D495C-BB60-21B5-743F-B4FFAF8E66AB}"/>
          </ac:inkMkLst>
        </pc:inkChg>
        <pc:inkChg chg="add">
          <ac:chgData name="Tomasz Moroń" userId="722be6c7-7b5a-4770-8a53-237b9e9b4a08" providerId="ADAL" clId="{8B548ECB-FB46-4727-8D4D-379332A3C1DB}" dt="2024-05-09T01:29:12.697" v="1051"/>
          <ac:inkMkLst>
            <pc:docMk/>
            <pc:sldMk cId="3831488212" sldId="408"/>
            <ac:inkMk id="32" creationId="{5A77C324-89F7-A434-22E2-AC0C532F0CDC}"/>
          </ac:inkMkLst>
        </pc:inkChg>
        <pc:inkChg chg="add">
          <ac:chgData name="Tomasz Moroń" userId="722be6c7-7b5a-4770-8a53-237b9e9b4a08" providerId="ADAL" clId="{8B548ECB-FB46-4727-8D4D-379332A3C1DB}" dt="2024-05-09T01:29:12.697" v="1051"/>
          <ac:inkMkLst>
            <pc:docMk/>
            <pc:sldMk cId="3831488212" sldId="408"/>
            <ac:inkMk id="33" creationId="{7BB9E167-6131-D01E-EC61-D12A080D1094}"/>
          </ac:inkMkLst>
        </pc:inkChg>
        <pc:inkChg chg="add">
          <ac:chgData name="Tomasz Moroń" userId="722be6c7-7b5a-4770-8a53-237b9e9b4a08" providerId="ADAL" clId="{8B548ECB-FB46-4727-8D4D-379332A3C1DB}" dt="2024-05-09T01:29:12.697" v="1051"/>
          <ac:inkMkLst>
            <pc:docMk/>
            <pc:sldMk cId="3831488212" sldId="408"/>
            <ac:inkMk id="34" creationId="{8D3EB392-08BA-DFA7-A594-D82A421C7E5C}"/>
          </ac:inkMkLst>
        </pc:inkChg>
        <pc:inkChg chg="add">
          <ac:chgData name="Tomasz Moroń" userId="722be6c7-7b5a-4770-8a53-237b9e9b4a08" providerId="ADAL" clId="{8B548ECB-FB46-4727-8D4D-379332A3C1DB}" dt="2024-05-09T01:29:12.697" v="1051"/>
          <ac:inkMkLst>
            <pc:docMk/>
            <pc:sldMk cId="3831488212" sldId="408"/>
            <ac:inkMk id="35" creationId="{9BF342A1-1859-BC8F-89A4-A61CFA57E8E4}"/>
          </ac:inkMkLst>
        </pc:inkChg>
        <pc:inkChg chg="add">
          <ac:chgData name="Tomasz Moroń" userId="722be6c7-7b5a-4770-8a53-237b9e9b4a08" providerId="ADAL" clId="{8B548ECB-FB46-4727-8D4D-379332A3C1DB}" dt="2024-05-09T01:29:12.697" v="1051"/>
          <ac:inkMkLst>
            <pc:docMk/>
            <pc:sldMk cId="3831488212" sldId="408"/>
            <ac:inkMk id="36" creationId="{32D200B2-39BD-554B-65C4-BB3BA982794B}"/>
          </ac:inkMkLst>
        </pc:inkChg>
      </pc:sldChg>
      <pc:sldChg chg="del">
        <pc:chgData name="Tomasz Moroń" userId="722be6c7-7b5a-4770-8a53-237b9e9b4a08" providerId="ADAL" clId="{8B548ECB-FB46-4727-8D4D-379332A3C1DB}" dt="2024-04-29T05:46:18.186" v="1" actId="47"/>
        <pc:sldMkLst>
          <pc:docMk/>
          <pc:sldMk cId="2542436568" sldId="409"/>
        </pc:sldMkLst>
      </pc:sldChg>
      <pc:sldChg chg="addSp delSp modSp add mod">
        <pc:chgData name="Tomasz Moroń" userId="722be6c7-7b5a-4770-8a53-237b9e9b4a08" providerId="ADAL" clId="{8B548ECB-FB46-4727-8D4D-379332A3C1DB}" dt="2024-05-09T01:39:49.742" v="1073"/>
        <pc:sldMkLst>
          <pc:docMk/>
          <pc:sldMk cId="4173275180" sldId="409"/>
        </pc:sldMkLst>
        <pc:spChg chg="add mod">
          <ac:chgData name="Tomasz Moroń" userId="722be6c7-7b5a-4770-8a53-237b9e9b4a08" providerId="ADAL" clId="{8B548ECB-FB46-4727-8D4D-379332A3C1DB}" dt="2024-05-05T16:27:53.697" v="838" actId="1076"/>
          <ac:spMkLst>
            <pc:docMk/>
            <pc:sldMk cId="4173275180" sldId="409"/>
            <ac:spMk id="2" creationId="{3AF7D7C6-6756-8594-704D-36CBA6B3A9B1}"/>
          </ac:spMkLst>
        </pc:spChg>
        <pc:spChg chg="del">
          <ac:chgData name="Tomasz Moroń" userId="722be6c7-7b5a-4770-8a53-237b9e9b4a08" providerId="ADAL" clId="{8B548ECB-FB46-4727-8D4D-379332A3C1DB}" dt="2024-05-05T16:28:20.582" v="846" actId="478"/>
          <ac:spMkLst>
            <pc:docMk/>
            <pc:sldMk cId="4173275180" sldId="409"/>
            <ac:spMk id="3" creationId="{1A07125D-6085-8811-59B2-12D74D2BF558}"/>
          </ac:spMkLst>
        </pc:spChg>
        <pc:spChg chg="mod">
          <ac:chgData name="Tomasz Moroń" userId="722be6c7-7b5a-4770-8a53-237b9e9b4a08" providerId="ADAL" clId="{8B548ECB-FB46-4727-8D4D-379332A3C1DB}" dt="2024-05-05T16:32:59.800" v="1028" actId="1076"/>
          <ac:spMkLst>
            <pc:docMk/>
            <pc:sldMk cId="4173275180" sldId="409"/>
            <ac:spMk id="4" creationId="{814C076B-E83B-2867-3AA2-641E93FFC001}"/>
          </ac:spMkLst>
        </pc:spChg>
        <pc:spChg chg="del">
          <ac:chgData name="Tomasz Moroń" userId="722be6c7-7b5a-4770-8a53-237b9e9b4a08" providerId="ADAL" clId="{8B548ECB-FB46-4727-8D4D-379332A3C1DB}" dt="2024-05-05T16:28:23.866" v="847" actId="478"/>
          <ac:spMkLst>
            <pc:docMk/>
            <pc:sldMk cId="4173275180" sldId="409"/>
            <ac:spMk id="5" creationId="{EEF11798-910B-0582-99A2-8DA29496C6D4}"/>
          </ac:spMkLst>
        </pc:spChg>
        <pc:spChg chg="add mod">
          <ac:chgData name="Tomasz Moroń" userId="722be6c7-7b5a-4770-8a53-237b9e9b4a08" providerId="ADAL" clId="{8B548ECB-FB46-4727-8D4D-379332A3C1DB}" dt="2024-05-05T16:33:04.544" v="1029" actId="1076"/>
          <ac:spMkLst>
            <pc:docMk/>
            <pc:sldMk cId="4173275180" sldId="409"/>
            <ac:spMk id="6" creationId="{D4C76A76-FAAF-7C50-DB96-31EDB8FD28B4}"/>
          </ac:spMkLst>
        </pc:spChg>
        <pc:spChg chg="add mod">
          <ac:chgData name="Tomasz Moroń" userId="722be6c7-7b5a-4770-8a53-237b9e9b4a08" providerId="ADAL" clId="{8B548ECB-FB46-4727-8D4D-379332A3C1DB}" dt="2024-05-05T16:33:10.624" v="1031" actId="1076"/>
          <ac:spMkLst>
            <pc:docMk/>
            <pc:sldMk cId="4173275180" sldId="409"/>
            <ac:spMk id="9" creationId="{FA666D26-3ACC-FA59-CE1E-934A639A3F59}"/>
          </ac:spMkLst>
        </pc:spChg>
        <pc:spChg chg="add mod">
          <ac:chgData name="Tomasz Moroń" userId="722be6c7-7b5a-4770-8a53-237b9e9b4a08" providerId="ADAL" clId="{8B548ECB-FB46-4727-8D4D-379332A3C1DB}" dt="2024-05-05T16:33:18.084" v="1032" actId="1076"/>
          <ac:spMkLst>
            <pc:docMk/>
            <pc:sldMk cId="4173275180" sldId="409"/>
            <ac:spMk id="10" creationId="{53285C82-2653-04C3-E5D7-A514EBA24384}"/>
          </ac:spMkLst>
        </pc:spChg>
        <pc:spChg chg="add del mod">
          <ac:chgData name="Tomasz Moroń" userId="722be6c7-7b5a-4770-8a53-237b9e9b4a08" providerId="ADAL" clId="{8B548ECB-FB46-4727-8D4D-379332A3C1DB}" dt="2024-05-07T05:17:35.276" v="1035" actId="478"/>
          <ac:spMkLst>
            <pc:docMk/>
            <pc:sldMk cId="4173275180" sldId="409"/>
            <ac:spMk id="11" creationId="{C587A249-3CE9-74A4-8BDA-4BA8FCD40FEA}"/>
          </ac:spMkLst>
        </pc:spChg>
        <pc:spChg chg="add del mod">
          <ac:chgData name="Tomasz Moroń" userId="722be6c7-7b5a-4770-8a53-237b9e9b4a08" providerId="ADAL" clId="{8B548ECB-FB46-4727-8D4D-379332A3C1DB}" dt="2024-05-09T01:29:31.789" v="1057" actId="478"/>
          <ac:spMkLst>
            <pc:docMk/>
            <pc:sldMk cId="4173275180" sldId="409"/>
            <ac:spMk id="14" creationId="{00000000-0000-0000-0000-000000000000}"/>
          </ac:spMkLst>
        </pc:spChg>
        <pc:picChg chg="add mod">
          <ac:chgData name="Tomasz Moroń" userId="722be6c7-7b5a-4770-8a53-237b9e9b4a08" providerId="ADAL" clId="{8B548ECB-FB46-4727-8D4D-379332A3C1DB}" dt="2024-05-05T16:33:06.892" v="1030" actId="1076"/>
          <ac:picMkLst>
            <pc:docMk/>
            <pc:sldMk cId="4173275180" sldId="409"/>
            <ac:picMk id="8" creationId="{BB71E265-5824-53C8-6664-68B3D9F5850C}"/>
          </ac:picMkLst>
        </pc:picChg>
        <pc:inkChg chg="add del">
          <ac:chgData name="Tomasz Moroń" userId="722be6c7-7b5a-4770-8a53-237b9e9b4a08" providerId="ADAL" clId="{8B548ECB-FB46-4727-8D4D-379332A3C1DB}" dt="2024-05-09T01:29:44.578" v="1069" actId="478"/>
          <ac:inkMkLst>
            <pc:docMk/>
            <pc:sldMk cId="4173275180" sldId="409"/>
            <ac:inkMk id="3" creationId="{73274A17-EFC3-F50A-9CF3-CDAF0E6BE822}"/>
          </ac:inkMkLst>
        </pc:inkChg>
        <pc:inkChg chg="add del">
          <ac:chgData name="Tomasz Moroń" userId="722be6c7-7b5a-4770-8a53-237b9e9b4a08" providerId="ADAL" clId="{8B548ECB-FB46-4727-8D4D-379332A3C1DB}" dt="2024-05-09T01:29:29.730" v="1055" actId="478"/>
          <ac:inkMkLst>
            <pc:docMk/>
            <pc:sldMk cId="4173275180" sldId="409"/>
            <ac:inkMk id="5" creationId="{96384E76-2AAD-8BB1-009C-1AD7F1D77E4D}"/>
          </ac:inkMkLst>
        </pc:inkChg>
        <pc:inkChg chg="add del">
          <ac:chgData name="Tomasz Moroń" userId="722be6c7-7b5a-4770-8a53-237b9e9b4a08" providerId="ADAL" clId="{8B548ECB-FB46-4727-8D4D-379332A3C1DB}" dt="2024-05-09T01:29:27.984" v="1053" actId="478"/>
          <ac:inkMkLst>
            <pc:docMk/>
            <pc:sldMk cId="4173275180" sldId="409"/>
            <ac:inkMk id="7" creationId="{9F9B9C4A-7DC8-9EB0-328D-B1FA2FCDF4B0}"/>
          </ac:inkMkLst>
        </pc:inkChg>
        <pc:inkChg chg="add del">
          <ac:chgData name="Tomasz Moroń" userId="722be6c7-7b5a-4770-8a53-237b9e9b4a08" providerId="ADAL" clId="{8B548ECB-FB46-4727-8D4D-379332A3C1DB}" dt="2024-05-09T01:29:27.984" v="1053" actId="478"/>
          <ac:inkMkLst>
            <pc:docMk/>
            <pc:sldMk cId="4173275180" sldId="409"/>
            <ac:inkMk id="11" creationId="{F4FA0FE7-1D5B-E228-BF7D-99F7C845DD39}"/>
          </ac:inkMkLst>
        </pc:inkChg>
        <pc:inkChg chg="add del">
          <ac:chgData name="Tomasz Moroń" userId="722be6c7-7b5a-4770-8a53-237b9e9b4a08" providerId="ADAL" clId="{8B548ECB-FB46-4727-8D4D-379332A3C1DB}" dt="2024-05-09T01:29:39.393" v="1063" actId="478"/>
          <ac:inkMkLst>
            <pc:docMk/>
            <pc:sldMk cId="4173275180" sldId="409"/>
            <ac:inkMk id="12" creationId="{870C2FE1-3BC9-2564-3486-454E57F329AD}"/>
          </ac:inkMkLst>
        </pc:inkChg>
        <pc:inkChg chg="add del">
          <ac:chgData name="Tomasz Moroń" userId="722be6c7-7b5a-4770-8a53-237b9e9b4a08" providerId="ADAL" clId="{8B548ECB-FB46-4727-8D4D-379332A3C1DB}" dt="2024-05-09T01:29:40.992" v="1065" actId="478"/>
          <ac:inkMkLst>
            <pc:docMk/>
            <pc:sldMk cId="4173275180" sldId="409"/>
            <ac:inkMk id="13" creationId="{CCEB2CAA-2B20-9C33-3B2A-B37AC89F7107}"/>
          </ac:inkMkLst>
        </pc:inkChg>
        <pc:inkChg chg="add del">
          <ac:chgData name="Tomasz Moroń" userId="722be6c7-7b5a-4770-8a53-237b9e9b4a08" providerId="ADAL" clId="{8B548ECB-FB46-4727-8D4D-379332A3C1DB}" dt="2024-05-09T01:29:40.193" v="1064" actId="478"/>
          <ac:inkMkLst>
            <pc:docMk/>
            <pc:sldMk cId="4173275180" sldId="409"/>
            <ac:inkMk id="15" creationId="{5A191018-B3B6-98D3-C049-09086D894BAA}"/>
          </ac:inkMkLst>
        </pc:inkChg>
        <pc:inkChg chg="add del">
          <ac:chgData name="Tomasz Moroń" userId="722be6c7-7b5a-4770-8a53-237b9e9b4a08" providerId="ADAL" clId="{8B548ECB-FB46-4727-8D4D-379332A3C1DB}" dt="2024-05-09T01:29:25.773" v="1052" actId="478"/>
          <ac:inkMkLst>
            <pc:docMk/>
            <pc:sldMk cId="4173275180" sldId="409"/>
            <ac:inkMk id="17" creationId="{774AC444-F855-7DC6-D8CB-A059A182EB4B}"/>
          </ac:inkMkLst>
        </pc:inkChg>
        <pc:inkChg chg="add del">
          <ac:chgData name="Tomasz Moroń" userId="722be6c7-7b5a-4770-8a53-237b9e9b4a08" providerId="ADAL" clId="{8B548ECB-FB46-4727-8D4D-379332A3C1DB}" dt="2024-05-09T01:29:25.773" v="1052" actId="478"/>
          <ac:inkMkLst>
            <pc:docMk/>
            <pc:sldMk cId="4173275180" sldId="409"/>
            <ac:inkMk id="18" creationId="{CF18F704-0B91-EE70-A873-659D4C34C7DB}"/>
          </ac:inkMkLst>
        </pc:inkChg>
        <pc:inkChg chg="add del">
          <ac:chgData name="Tomasz Moroń" userId="722be6c7-7b5a-4770-8a53-237b9e9b4a08" providerId="ADAL" clId="{8B548ECB-FB46-4727-8D4D-379332A3C1DB}" dt="2024-05-09T01:29:25.773" v="1052" actId="478"/>
          <ac:inkMkLst>
            <pc:docMk/>
            <pc:sldMk cId="4173275180" sldId="409"/>
            <ac:inkMk id="19" creationId="{99108DF1-162B-46BE-2D31-0B6982F40BF3}"/>
          </ac:inkMkLst>
        </pc:inkChg>
        <pc:inkChg chg="add del">
          <ac:chgData name="Tomasz Moroń" userId="722be6c7-7b5a-4770-8a53-237b9e9b4a08" providerId="ADAL" clId="{8B548ECB-FB46-4727-8D4D-379332A3C1DB}" dt="2024-05-09T01:29:25.773" v="1052" actId="478"/>
          <ac:inkMkLst>
            <pc:docMk/>
            <pc:sldMk cId="4173275180" sldId="409"/>
            <ac:inkMk id="20" creationId="{0E49C182-711E-C572-BD7C-F34EFEA9B5B6}"/>
          </ac:inkMkLst>
        </pc:inkChg>
        <pc:inkChg chg="add del">
          <ac:chgData name="Tomasz Moroń" userId="722be6c7-7b5a-4770-8a53-237b9e9b4a08" providerId="ADAL" clId="{8B548ECB-FB46-4727-8D4D-379332A3C1DB}" dt="2024-05-09T01:29:25.773" v="1052" actId="478"/>
          <ac:inkMkLst>
            <pc:docMk/>
            <pc:sldMk cId="4173275180" sldId="409"/>
            <ac:inkMk id="21" creationId="{CE02CC24-4647-E006-2BA8-D87CD8586B2E}"/>
          </ac:inkMkLst>
        </pc:inkChg>
        <pc:inkChg chg="add del">
          <ac:chgData name="Tomasz Moroń" userId="722be6c7-7b5a-4770-8a53-237b9e9b4a08" providerId="ADAL" clId="{8B548ECB-FB46-4727-8D4D-379332A3C1DB}" dt="2024-05-09T01:29:25.773" v="1052" actId="478"/>
          <ac:inkMkLst>
            <pc:docMk/>
            <pc:sldMk cId="4173275180" sldId="409"/>
            <ac:inkMk id="22" creationId="{4487C568-6C6B-C8CE-1397-1AE2DE9F52BF}"/>
          </ac:inkMkLst>
        </pc:inkChg>
        <pc:inkChg chg="add del">
          <ac:chgData name="Tomasz Moroń" userId="722be6c7-7b5a-4770-8a53-237b9e9b4a08" providerId="ADAL" clId="{8B548ECB-FB46-4727-8D4D-379332A3C1DB}" dt="2024-05-09T01:29:25.773" v="1052" actId="478"/>
          <ac:inkMkLst>
            <pc:docMk/>
            <pc:sldMk cId="4173275180" sldId="409"/>
            <ac:inkMk id="23" creationId="{D8016A28-CEC5-05D7-58D9-3FD8951327DE}"/>
          </ac:inkMkLst>
        </pc:inkChg>
        <pc:inkChg chg="add del">
          <ac:chgData name="Tomasz Moroń" userId="722be6c7-7b5a-4770-8a53-237b9e9b4a08" providerId="ADAL" clId="{8B548ECB-FB46-4727-8D4D-379332A3C1DB}" dt="2024-05-09T01:29:25.773" v="1052" actId="478"/>
          <ac:inkMkLst>
            <pc:docMk/>
            <pc:sldMk cId="4173275180" sldId="409"/>
            <ac:inkMk id="24" creationId="{C74A99F6-D36E-2B02-104D-482C248E31C3}"/>
          </ac:inkMkLst>
        </pc:inkChg>
        <pc:inkChg chg="add del">
          <ac:chgData name="Tomasz Moroń" userId="722be6c7-7b5a-4770-8a53-237b9e9b4a08" providerId="ADAL" clId="{8B548ECB-FB46-4727-8D4D-379332A3C1DB}" dt="2024-05-09T01:29:25.773" v="1052" actId="478"/>
          <ac:inkMkLst>
            <pc:docMk/>
            <pc:sldMk cId="4173275180" sldId="409"/>
            <ac:inkMk id="25" creationId="{72AF4D39-8A36-3F34-C9EE-95058E99895E}"/>
          </ac:inkMkLst>
        </pc:inkChg>
        <pc:inkChg chg="add del">
          <ac:chgData name="Tomasz Moroń" userId="722be6c7-7b5a-4770-8a53-237b9e9b4a08" providerId="ADAL" clId="{8B548ECB-FB46-4727-8D4D-379332A3C1DB}" dt="2024-05-09T01:29:25.773" v="1052" actId="478"/>
          <ac:inkMkLst>
            <pc:docMk/>
            <pc:sldMk cId="4173275180" sldId="409"/>
            <ac:inkMk id="26" creationId="{A6070AEA-C497-0EF2-D2E6-66C276E01FC5}"/>
          </ac:inkMkLst>
        </pc:inkChg>
        <pc:inkChg chg="add del">
          <ac:chgData name="Tomasz Moroń" userId="722be6c7-7b5a-4770-8a53-237b9e9b4a08" providerId="ADAL" clId="{8B548ECB-FB46-4727-8D4D-379332A3C1DB}" dt="2024-05-09T01:29:25.773" v="1052" actId="478"/>
          <ac:inkMkLst>
            <pc:docMk/>
            <pc:sldMk cId="4173275180" sldId="409"/>
            <ac:inkMk id="27" creationId="{BD9BF4AC-A964-5EC1-037B-9782809D1EC4}"/>
          </ac:inkMkLst>
        </pc:inkChg>
        <pc:inkChg chg="add del">
          <ac:chgData name="Tomasz Moroń" userId="722be6c7-7b5a-4770-8a53-237b9e9b4a08" providerId="ADAL" clId="{8B548ECB-FB46-4727-8D4D-379332A3C1DB}" dt="2024-05-09T01:29:25.773" v="1052" actId="478"/>
          <ac:inkMkLst>
            <pc:docMk/>
            <pc:sldMk cId="4173275180" sldId="409"/>
            <ac:inkMk id="28" creationId="{72F84390-E9AB-83A5-05CE-EC66B2A39209}"/>
          </ac:inkMkLst>
        </pc:inkChg>
        <pc:inkChg chg="add del">
          <ac:chgData name="Tomasz Moroń" userId="722be6c7-7b5a-4770-8a53-237b9e9b4a08" providerId="ADAL" clId="{8B548ECB-FB46-4727-8D4D-379332A3C1DB}" dt="2024-05-09T01:29:38.574" v="1062" actId="478"/>
          <ac:inkMkLst>
            <pc:docMk/>
            <pc:sldMk cId="4173275180" sldId="409"/>
            <ac:inkMk id="29" creationId="{2D4E2CCF-31CA-D70D-621B-FAD0AD8CA119}"/>
          </ac:inkMkLst>
        </pc:inkChg>
        <pc:inkChg chg="add del">
          <ac:chgData name="Tomasz Moroń" userId="722be6c7-7b5a-4770-8a53-237b9e9b4a08" providerId="ADAL" clId="{8B548ECB-FB46-4727-8D4D-379332A3C1DB}" dt="2024-05-09T01:29:38.574" v="1062" actId="478"/>
          <ac:inkMkLst>
            <pc:docMk/>
            <pc:sldMk cId="4173275180" sldId="409"/>
            <ac:inkMk id="30" creationId="{032E5B33-74D2-8E52-886C-EA3E27B0545C}"/>
          </ac:inkMkLst>
        </pc:inkChg>
        <pc:inkChg chg="add del">
          <ac:chgData name="Tomasz Moroń" userId="722be6c7-7b5a-4770-8a53-237b9e9b4a08" providerId="ADAL" clId="{8B548ECB-FB46-4727-8D4D-379332A3C1DB}" dt="2024-05-09T01:29:38.574" v="1062" actId="478"/>
          <ac:inkMkLst>
            <pc:docMk/>
            <pc:sldMk cId="4173275180" sldId="409"/>
            <ac:inkMk id="31" creationId="{F93CADBA-797B-CE29-89DE-EA3E4663C586}"/>
          </ac:inkMkLst>
        </pc:inkChg>
        <pc:inkChg chg="add del">
          <ac:chgData name="Tomasz Moroń" userId="722be6c7-7b5a-4770-8a53-237b9e9b4a08" providerId="ADAL" clId="{8B548ECB-FB46-4727-8D4D-379332A3C1DB}" dt="2024-05-09T01:29:38.574" v="1062" actId="478"/>
          <ac:inkMkLst>
            <pc:docMk/>
            <pc:sldMk cId="4173275180" sldId="409"/>
            <ac:inkMk id="32" creationId="{4D74F073-34B6-93BC-E163-09AB3C425EE6}"/>
          </ac:inkMkLst>
        </pc:inkChg>
        <pc:inkChg chg="add del">
          <ac:chgData name="Tomasz Moroń" userId="722be6c7-7b5a-4770-8a53-237b9e9b4a08" providerId="ADAL" clId="{8B548ECB-FB46-4727-8D4D-379332A3C1DB}" dt="2024-05-09T01:29:38.574" v="1062" actId="478"/>
          <ac:inkMkLst>
            <pc:docMk/>
            <pc:sldMk cId="4173275180" sldId="409"/>
            <ac:inkMk id="33" creationId="{272379A5-8B91-5F81-DB19-B84853029369}"/>
          </ac:inkMkLst>
        </pc:inkChg>
        <pc:inkChg chg="add del">
          <ac:chgData name="Tomasz Moroń" userId="722be6c7-7b5a-4770-8a53-237b9e9b4a08" providerId="ADAL" clId="{8B548ECB-FB46-4727-8D4D-379332A3C1DB}" dt="2024-05-09T01:29:38.574" v="1062" actId="478"/>
          <ac:inkMkLst>
            <pc:docMk/>
            <pc:sldMk cId="4173275180" sldId="409"/>
            <ac:inkMk id="34" creationId="{FA71ABBD-651E-AA17-965C-EAA7602BBAE2}"/>
          </ac:inkMkLst>
        </pc:inkChg>
        <pc:inkChg chg="add del">
          <ac:chgData name="Tomasz Moroń" userId="722be6c7-7b5a-4770-8a53-237b9e9b4a08" providerId="ADAL" clId="{8B548ECB-FB46-4727-8D4D-379332A3C1DB}" dt="2024-05-09T01:29:38.574" v="1062" actId="478"/>
          <ac:inkMkLst>
            <pc:docMk/>
            <pc:sldMk cId="4173275180" sldId="409"/>
            <ac:inkMk id="35" creationId="{3A4A52F8-E337-E365-2A4C-134D3509932F}"/>
          </ac:inkMkLst>
        </pc:inkChg>
        <pc:inkChg chg="add del">
          <ac:chgData name="Tomasz Moroń" userId="722be6c7-7b5a-4770-8a53-237b9e9b4a08" providerId="ADAL" clId="{8B548ECB-FB46-4727-8D4D-379332A3C1DB}" dt="2024-05-09T01:29:38.574" v="1062" actId="478"/>
          <ac:inkMkLst>
            <pc:docMk/>
            <pc:sldMk cId="4173275180" sldId="409"/>
            <ac:inkMk id="36" creationId="{91821EFA-DC01-3CDE-CAE8-426B7B0AC2F5}"/>
          </ac:inkMkLst>
        </pc:inkChg>
        <pc:inkChg chg="add del">
          <ac:chgData name="Tomasz Moroń" userId="722be6c7-7b5a-4770-8a53-237b9e9b4a08" providerId="ADAL" clId="{8B548ECB-FB46-4727-8D4D-379332A3C1DB}" dt="2024-05-09T01:29:38.574" v="1062" actId="478"/>
          <ac:inkMkLst>
            <pc:docMk/>
            <pc:sldMk cId="4173275180" sldId="409"/>
            <ac:inkMk id="37" creationId="{027A475A-207B-05BE-1037-9376AD2C6A65}"/>
          </ac:inkMkLst>
        </pc:inkChg>
        <pc:inkChg chg="add del">
          <ac:chgData name="Tomasz Moroń" userId="722be6c7-7b5a-4770-8a53-237b9e9b4a08" providerId="ADAL" clId="{8B548ECB-FB46-4727-8D4D-379332A3C1DB}" dt="2024-05-09T01:29:38.574" v="1062" actId="478"/>
          <ac:inkMkLst>
            <pc:docMk/>
            <pc:sldMk cId="4173275180" sldId="409"/>
            <ac:inkMk id="38" creationId="{9D123D35-C234-F8CC-36A2-F74F3143E2CE}"/>
          </ac:inkMkLst>
        </pc:inkChg>
        <pc:inkChg chg="add del">
          <ac:chgData name="Tomasz Moroń" userId="722be6c7-7b5a-4770-8a53-237b9e9b4a08" providerId="ADAL" clId="{8B548ECB-FB46-4727-8D4D-379332A3C1DB}" dt="2024-05-09T01:29:38.574" v="1062" actId="478"/>
          <ac:inkMkLst>
            <pc:docMk/>
            <pc:sldMk cId="4173275180" sldId="409"/>
            <ac:inkMk id="39" creationId="{E14B13C4-5009-DA61-83B0-E517BCE2579B}"/>
          </ac:inkMkLst>
        </pc:inkChg>
        <pc:inkChg chg="add del">
          <ac:chgData name="Tomasz Moroń" userId="722be6c7-7b5a-4770-8a53-237b9e9b4a08" providerId="ADAL" clId="{8B548ECB-FB46-4727-8D4D-379332A3C1DB}" dt="2024-05-09T01:29:38.574" v="1062" actId="478"/>
          <ac:inkMkLst>
            <pc:docMk/>
            <pc:sldMk cId="4173275180" sldId="409"/>
            <ac:inkMk id="40" creationId="{2B230770-BF13-5688-C394-870D6E30F8D2}"/>
          </ac:inkMkLst>
        </pc:inkChg>
        <pc:inkChg chg="add del">
          <ac:chgData name="Tomasz Moroń" userId="722be6c7-7b5a-4770-8a53-237b9e9b4a08" providerId="ADAL" clId="{8B548ECB-FB46-4727-8D4D-379332A3C1DB}" dt="2024-05-09T01:29:44.032" v="1068" actId="478"/>
          <ac:inkMkLst>
            <pc:docMk/>
            <pc:sldMk cId="4173275180" sldId="409"/>
            <ac:inkMk id="41" creationId="{D92DC257-A729-6027-EAC8-71FB6738DCF9}"/>
          </ac:inkMkLst>
        </pc:inkChg>
        <pc:inkChg chg="add del">
          <ac:chgData name="Tomasz Moroń" userId="722be6c7-7b5a-4770-8a53-237b9e9b4a08" providerId="ADAL" clId="{8B548ECB-FB46-4727-8D4D-379332A3C1DB}" dt="2024-05-09T01:29:44.032" v="1068" actId="478"/>
          <ac:inkMkLst>
            <pc:docMk/>
            <pc:sldMk cId="4173275180" sldId="409"/>
            <ac:inkMk id="42" creationId="{A02F8F9B-6E80-CC6A-ACDD-B01FC812F252}"/>
          </ac:inkMkLst>
        </pc:inkChg>
        <pc:inkChg chg="add del">
          <ac:chgData name="Tomasz Moroń" userId="722be6c7-7b5a-4770-8a53-237b9e9b4a08" providerId="ADAL" clId="{8B548ECB-FB46-4727-8D4D-379332A3C1DB}" dt="2024-05-09T01:29:44.032" v="1068" actId="478"/>
          <ac:inkMkLst>
            <pc:docMk/>
            <pc:sldMk cId="4173275180" sldId="409"/>
            <ac:inkMk id="43" creationId="{27F028AD-6B87-B13D-79E4-740C5B07BEDF}"/>
          </ac:inkMkLst>
        </pc:inkChg>
        <pc:inkChg chg="add del">
          <ac:chgData name="Tomasz Moroń" userId="722be6c7-7b5a-4770-8a53-237b9e9b4a08" providerId="ADAL" clId="{8B548ECB-FB46-4727-8D4D-379332A3C1DB}" dt="2024-05-09T01:29:44.032" v="1068" actId="478"/>
          <ac:inkMkLst>
            <pc:docMk/>
            <pc:sldMk cId="4173275180" sldId="409"/>
            <ac:inkMk id="44" creationId="{0F3F6EDF-2F3D-F1F2-2A51-4329F3D38044}"/>
          </ac:inkMkLst>
        </pc:inkChg>
        <pc:inkChg chg="add del">
          <ac:chgData name="Tomasz Moroń" userId="722be6c7-7b5a-4770-8a53-237b9e9b4a08" providerId="ADAL" clId="{8B548ECB-FB46-4727-8D4D-379332A3C1DB}" dt="2024-05-09T01:29:44.032" v="1068" actId="478"/>
          <ac:inkMkLst>
            <pc:docMk/>
            <pc:sldMk cId="4173275180" sldId="409"/>
            <ac:inkMk id="45" creationId="{4D6B5D52-86E9-4523-D5F7-71CCECEAF81D}"/>
          </ac:inkMkLst>
        </pc:inkChg>
        <pc:inkChg chg="add del">
          <ac:chgData name="Tomasz Moroń" userId="722be6c7-7b5a-4770-8a53-237b9e9b4a08" providerId="ADAL" clId="{8B548ECB-FB46-4727-8D4D-379332A3C1DB}" dt="2024-05-09T01:29:25.773" v="1052" actId="478"/>
          <ac:inkMkLst>
            <pc:docMk/>
            <pc:sldMk cId="4173275180" sldId="409"/>
            <ac:inkMk id="46" creationId="{87567FD6-DB87-59B2-85BE-E6A53F651EF2}"/>
          </ac:inkMkLst>
        </pc:inkChg>
        <pc:inkChg chg="add del">
          <ac:chgData name="Tomasz Moroń" userId="722be6c7-7b5a-4770-8a53-237b9e9b4a08" providerId="ADAL" clId="{8B548ECB-FB46-4727-8D4D-379332A3C1DB}" dt="2024-05-09T01:29:25.773" v="1052" actId="478"/>
          <ac:inkMkLst>
            <pc:docMk/>
            <pc:sldMk cId="4173275180" sldId="409"/>
            <ac:inkMk id="47" creationId="{0FB7A0E9-5189-CBE9-CE47-D8051B90FEE7}"/>
          </ac:inkMkLst>
        </pc:inkChg>
        <pc:inkChg chg="add del">
          <ac:chgData name="Tomasz Moroń" userId="722be6c7-7b5a-4770-8a53-237b9e9b4a08" providerId="ADAL" clId="{8B548ECB-FB46-4727-8D4D-379332A3C1DB}" dt="2024-05-09T01:29:25.773" v="1052" actId="478"/>
          <ac:inkMkLst>
            <pc:docMk/>
            <pc:sldMk cId="4173275180" sldId="409"/>
            <ac:inkMk id="48" creationId="{08DDBE9C-62F9-48C2-F41A-BC16A6228E36}"/>
          </ac:inkMkLst>
        </pc:inkChg>
        <pc:inkChg chg="add del">
          <ac:chgData name="Tomasz Moroń" userId="722be6c7-7b5a-4770-8a53-237b9e9b4a08" providerId="ADAL" clId="{8B548ECB-FB46-4727-8D4D-379332A3C1DB}" dt="2024-05-09T01:29:25.773" v="1052" actId="478"/>
          <ac:inkMkLst>
            <pc:docMk/>
            <pc:sldMk cId="4173275180" sldId="409"/>
            <ac:inkMk id="49" creationId="{E9A2811F-C862-2B27-E6BB-A9D804CCD47D}"/>
          </ac:inkMkLst>
        </pc:inkChg>
        <pc:inkChg chg="add del">
          <ac:chgData name="Tomasz Moroń" userId="722be6c7-7b5a-4770-8a53-237b9e9b4a08" providerId="ADAL" clId="{8B548ECB-FB46-4727-8D4D-379332A3C1DB}" dt="2024-05-09T01:29:25.773" v="1052" actId="478"/>
          <ac:inkMkLst>
            <pc:docMk/>
            <pc:sldMk cId="4173275180" sldId="409"/>
            <ac:inkMk id="50" creationId="{F71AE916-AF71-0FC2-8BCA-DEACE4B9730E}"/>
          </ac:inkMkLst>
        </pc:inkChg>
        <pc:inkChg chg="add del">
          <ac:chgData name="Tomasz Moroń" userId="722be6c7-7b5a-4770-8a53-237b9e9b4a08" providerId="ADAL" clId="{8B548ECB-FB46-4727-8D4D-379332A3C1DB}" dt="2024-05-09T01:29:25.773" v="1052" actId="478"/>
          <ac:inkMkLst>
            <pc:docMk/>
            <pc:sldMk cId="4173275180" sldId="409"/>
            <ac:inkMk id="51" creationId="{54C2869E-404F-77A9-9D92-27355063983B}"/>
          </ac:inkMkLst>
        </pc:inkChg>
        <pc:inkChg chg="add del">
          <ac:chgData name="Tomasz Moroń" userId="722be6c7-7b5a-4770-8a53-237b9e9b4a08" providerId="ADAL" clId="{8B548ECB-FB46-4727-8D4D-379332A3C1DB}" dt="2024-05-09T01:29:25.773" v="1052" actId="478"/>
          <ac:inkMkLst>
            <pc:docMk/>
            <pc:sldMk cId="4173275180" sldId="409"/>
            <ac:inkMk id="52" creationId="{6E85DC08-B91B-1D29-8E40-9A26F4E08EE4}"/>
          </ac:inkMkLst>
        </pc:inkChg>
        <pc:inkChg chg="add del">
          <ac:chgData name="Tomasz Moroń" userId="722be6c7-7b5a-4770-8a53-237b9e9b4a08" providerId="ADAL" clId="{8B548ECB-FB46-4727-8D4D-379332A3C1DB}" dt="2024-05-09T01:29:25.773" v="1052" actId="478"/>
          <ac:inkMkLst>
            <pc:docMk/>
            <pc:sldMk cId="4173275180" sldId="409"/>
            <ac:inkMk id="53" creationId="{94F39D99-6281-AAC3-D599-C52C545A49FC}"/>
          </ac:inkMkLst>
        </pc:inkChg>
        <pc:inkChg chg="add del">
          <ac:chgData name="Tomasz Moroń" userId="722be6c7-7b5a-4770-8a53-237b9e9b4a08" providerId="ADAL" clId="{8B548ECB-FB46-4727-8D4D-379332A3C1DB}" dt="2024-05-09T01:29:25.773" v="1052" actId="478"/>
          <ac:inkMkLst>
            <pc:docMk/>
            <pc:sldMk cId="4173275180" sldId="409"/>
            <ac:inkMk id="54" creationId="{C5706862-BEFB-00F3-22FF-6B3FD4C3CEA7}"/>
          </ac:inkMkLst>
        </pc:inkChg>
        <pc:inkChg chg="add del">
          <ac:chgData name="Tomasz Moroń" userId="722be6c7-7b5a-4770-8a53-237b9e9b4a08" providerId="ADAL" clId="{8B548ECB-FB46-4727-8D4D-379332A3C1DB}" dt="2024-05-09T01:29:47.941" v="1071" actId="478"/>
          <ac:inkMkLst>
            <pc:docMk/>
            <pc:sldMk cId="4173275180" sldId="409"/>
            <ac:inkMk id="55" creationId="{32FA4146-8D3D-414C-1960-C8B9FD6C869A}"/>
          </ac:inkMkLst>
        </pc:inkChg>
        <pc:inkChg chg="add del">
          <ac:chgData name="Tomasz Moroń" userId="722be6c7-7b5a-4770-8a53-237b9e9b4a08" providerId="ADAL" clId="{8B548ECB-FB46-4727-8D4D-379332A3C1DB}" dt="2024-05-09T01:29:50.036" v="1072" actId="478"/>
          <ac:inkMkLst>
            <pc:docMk/>
            <pc:sldMk cId="4173275180" sldId="409"/>
            <ac:inkMk id="56" creationId="{A0F8FCD9-FF87-D16D-5D39-6EEA8AFD07CF}"/>
          </ac:inkMkLst>
        </pc:inkChg>
        <pc:inkChg chg="add">
          <ac:chgData name="Tomasz Moroń" userId="722be6c7-7b5a-4770-8a53-237b9e9b4a08" providerId="ADAL" clId="{8B548ECB-FB46-4727-8D4D-379332A3C1DB}" dt="2024-05-08T06:36:08.081" v="1050"/>
          <ac:inkMkLst>
            <pc:docMk/>
            <pc:sldMk cId="4173275180" sldId="409"/>
            <ac:inkMk id="57" creationId="{DC42DB4A-F689-18B1-E6C1-CF2CD54FFFFD}"/>
          </ac:inkMkLst>
        </pc:inkChg>
        <pc:inkChg chg="add del">
          <ac:chgData name="Tomasz Moroń" userId="722be6c7-7b5a-4770-8a53-237b9e9b4a08" providerId="ADAL" clId="{8B548ECB-FB46-4727-8D4D-379332A3C1DB}" dt="2024-05-09T01:29:34.260" v="1058" actId="478"/>
          <ac:inkMkLst>
            <pc:docMk/>
            <pc:sldMk cId="4173275180" sldId="409"/>
            <ac:inkMk id="58" creationId="{DAA42332-72A2-1960-0D13-E7B14D1B03E0}"/>
          </ac:inkMkLst>
        </pc:inkChg>
        <pc:inkChg chg="add del">
          <ac:chgData name="Tomasz Moroń" userId="722be6c7-7b5a-4770-8a53-237b9e9b4a08" providerId="ADAL" clId="{8B548ECB-FB46-4727-8D4D-379332A3C1DB}" dt="2024-05-09T01:29:28.912" v="1054" actId="478"/>
          <ac:inkMkLst>
            <pc:docMk/>
            <pc:sldMk cId="4173275180" sldId="409"/>
            <ac:inkMk id="59" creationId="{F7ED96EC-31EC-D62B-05F1-120D0A195488}"/>
          </ac:inkMkLst>
        </pc:inkChg>
        <pc:inkChg chg="add del">
          <ac:chgData name="Tomasz Moroń" userId="722be6c7-7b5a-4770-8a53-237b9e9b4a08" providerId="ADAL" clId="{8B548ECB-FB46-4727-8D4D-379332A3C1DB}" dt="2024-05-09T01:29:35.407" v="1059" actId="478"/>
          <ac:inkMkLst>
            <pc:docMk/>
            <pc:sldMk cId="4173275180" sldId="409"/>
            <ac:inkMk id="60" creationId="{EFB0CE5E-FCD4-618E-35B6-D9344588FADB}"/>
          </ac:inkMkLst>
        </pc:inkChg>
        <pc:inkChg chg="add del">
          <ac:chgData name="Tomasz Moroń" userId="722be6c7-7b5a-4770-8a53-237b9e9b4a08" providerId="ADAL" clId="{8B548ECB-FB46-4727-8D4D-379332A3C1DB}" dt="2024-05-09T01:29:27.984" v="1053" actId="478"/>
          <ac:inkMkLst>
            <pc:docMk/>
            <pc:sldMk cId="4173275180" sldId="409"/>
            <ac:inkMk id="61" creationId="{A40A7CE1-145F-41E6-AEEF-5F4CC21F6C29}"/>
          </ac:inkMkLst>
        </pc:inkChg>
        <pc:inkChg chg="add del">
          <ac:chgData name="Tomasz Moroń" userId="722be6c7-7b5a-4770-8a53-237b9e9b4a08" providerId="ADAL" clId="{8B548ECB-FB46-4727-8D4D-379332A3C1DB}" dt="2024-05-09T01:29:27.984" v="1053" actId="478"/>
          <ac:inkMkLst>
            <pc:docMk/>
            <pc:sldMk cId="4173275180" sldId="409"/>
            <ac:inkMk id="62" creationId="{13EA10A0-584E-8F98-8C99-1068DE9C2EB5}"/>
          </ac:inkMkLst>
        </pc:inkChg>
        <pc:inkChg chg="add del">
          <ac:chgData name="Tomasz Moroń" userId="722be6c7-7b5a-4770-8a53-237b9e9b4a08" providerId="ADAL" clId="{8B548ECB-FB46-4727-8D4D-379332A3C1DB}" dt="2024-05-09T01:29:27.984" v="1053" actId="478"/>
          <ac:inkMkLst>
            <pc:docMk/>
            <pc:sldMk cId="4173275180" sldId="409"/>
            <ac:inkMk id="63" creationId="{6815C010-B766-A0FD-05FA-25B1D3B3E18D}"/>
          </ac:inkMkLst>
        </pc:inkChg>
        <pc:inkChg chg="add del">
          <ac:chgData name="Tomasz Moroń" userId="722be6c7-7b5a-4770-8a53-237b9e9b4a08" providerId="ADAL" clId="{8B548ECB-FB46-4727-8D4D-379332A3C1DB}" dt="2024-05-09T01:29:27.984" v="1053" actId="478"/>
          <ac:inkMkLst>
            <pc:docMk/>
            <pc:sldMk cId="4173275180" sldId="409"/>
            <ac:inkMk id="64" creationId="{2D28D1F8-96AD-C58D-B692-C449393648F2}"/>
          </ac:inkMkLst>
        </pc:inkChg>
        <pc:inkChg chg="add del">
          <ac:chgData name="Tomasz Moroń" userId="722be6c7-7b5a-4770-8a53-237b9e9b4a08" providerId="ADAL" clId="{8B548ECB-FB46-4727-8D4D-379332A3C1DB}" dt="2024-05-09T01:29:27.984" v="1053" actId="478"/>
          <ac:inkMkLst>
            <pc:docMk/>
            <pc:sldMk cId="4173275180" sldId="409"/>
            <ac:inkMk id="65" creationId="{13A9C4E6-7C3C-AD4E-3183-B77D8740CE15}"/>
          </ac:inkMkLst>
        </pc:inkChg>
        <pc:inkChg chg="add del">
          <ac:chgData name="Tomasz Moroń" userId="722be6c7-7b5a-4770-8a53-237b9e9b4a08" providerId="ADAL" clId="{8B548ECB-FB46-4727-8D4D-379332A3C1DB}" dt="2024-05-09T01:29:27.984" v="1053" actId="478"/>
          <ac:inkMkLst>
            <pc:docMk/>
            <pc:sldMk cId="4173275180" sldId="409"/>
            <ac:inkMk id="66" creationId="{30600DBC-C16E-EE7E-E7B7-A6D66BF99A27}"/>
          </ac:inkMkLst>
        </pc:inkChg>
        <pc:inkChg chg="add del">
          <ac:chgData name="Tomasz Moroń" userId="722be6c7-7b5a-4770-8a53-237b9e9b4a08" providerId="ADAL" clId="{8B548ECB-FB46-4727-8D4D-379332A3C1DB}" dt="2024-05-09T01:29:25.773" v="1052" actId="478"/>
          <ac:inkMkLst>
            <pc:docMk/>
            <pc:sldMk cId="4173275180" sldId="409"/>
            <ac:inkMk id="67" creationId="{AA4E0959-37C7-0306-74B1-46D6F4F10416}"/>
          </ac:inkMkLst>
        </pc:inkChg>
        <pc:inkChg chg="add del">
          <ac:chgData name="Tomasz Moroń" userId="722be6c7-7b5a-4770-8a53-237b9e9b4a08" providerId="ADAL" clId="{8B548ECB-FB46-4727-8D4D-379332A3C1DB}" dt="2024-05-09T01:29:41.812" v="1066" actId="478"/>
          <ac:inkMkLst>
            <pc:docMk/>
            <pc:sldMk cId="4173275180" sldId="409"/>
            <ac:inkMk id="68" creationId="{ED35AE39-FA50-8106-4EF9-678E6B7F20D7}"/>
          </ac:inkMkLst>
        </pc:inkChg>
        <pc:inkChg chg="add del">
          <ac:chgData name="Tomasz Moroń" userId="722be6c7-7b5a-4770-8a53-237b9e9b4a08" providerId="ADAL" clId="{8B548ECB-FB46-4727-8D4D-379332A3C1DB}" dt="2024-05-09T01:29:42.563" v="1067" actId="478"/>
          <ac:inkMkLst>
            <pc:docMk/>
            <pc:sldMk cId="4173275180" sldId="409"/>
            <ac:inkMk id="69" creationId="{77CF4628-40BC-2209-DB40-E43036948748}"/>
          </ac:inkMkLst>
        </pc:inkChg>
        <pc:inkChg chg="add del">
          <ac:chgData name="Tomasz Moroń" userId="722be6c7-7b5a-4770-8a53-237b9e9b4a08" providerId="ADAL" clId="{8B548ECB-FB46-4727-8D4D-379332A3C1DB}" dt="2024-05-09T01:29:45.745" v="1070" actId="478"/>
          <ac:inkMkLst>
            <pc:docMk/>
            <pc:sldMk cId="4173275180" sldId="409"/>
            <ac:inkMk id="70" creationId="{BC06CD74-C771-79D0-E9C5-100B3C481FEA}"/>
          </ac:inkMkLst>
        </pc:inkChg>
        <pc:inkChg chg="add del">
          <ac:chgData name="Tomasz Moroń" userId="722be6c7-7b5a-4770-8a53-237b9e9b4a08" providerId="ADAL" clId="{8B548ECB-FB46-4727-8D4D-379332A3C1DB}" dt="2024-05-09T01:29:36.287" v="1060" actId="478"/>
          <ac:inkMkLst>
            <pc:docMk/>
            <pc:sldMk cId="4173275180" sldId="409"/>
            <ac:inkMk id="71" creationId="{39CB7E46-73AB-5588-F1CE-CC7434EA4B19}"/>
          </ac:inkMkLst>
        </pc:inkChg>
        <pc:inkChg chg="add del">
          <ac:chgData name="Tomasz Moroń" userId="722be6c7-7b5a-4770-8a53-237b9e9b4a08" providerId="ADAL" clId="{8B548ECB-FB46-4727-8D4D-379332A3C1DB}" dt="2024-05-09T01:29:36.818" v="1061" actId="478"/>
          <ac:inkMkLst>
            <pc:docMk/>
            <pc:sldMk cId="4173275180" sldId="409"/>
            <ac:inkMk id="72" creationId="{FAFA728A-BEB3-B842-0156-83C93DB72ABA}"/>
          </ac:inkMkLst>
        </pc:inkChg>
        <pc:inkChg chg="add">
          <ac:chgData name="Tomasz Moroń" userId="722be6c7-7b5a-4770-8a53-237b9e9b4a08" providerId="ADAL" clId="{8B548ECB-FB46-4727-8D4D-379332A3C1DB}" dt="2024-05-09T01:39:49.742" v="1073"/>
          <ac:inkMkLst>
            <pc:docMk/>
            <pc:sldMk cId="4173275180" sldId="409"/>
            <ac:inkMk id="73" creationId="{4F08F75A-2D82-A79E-0EDE-78D389F991C6}"/>
          </ac:inkMkLst>
        </pc:inkChg>
      </pc:sldChg>
      <pc:sldChg chg="del">
        <pc:chgData name="Tomasz Moroń" userId="722be6c7-7b5a-4770-8a53-237b9e9b4a08" providerId="ADAL" clId="{8B548ECB-FB46-4727-8D4D-379332A3C1DB}" dt="2024-04-29T05:46:18.186" v="1" actId="47"/>
        <pc:sldMkLst>
          <pc:docMk/>
          <pc:sldMk cId="2575630154" sldId="410"/>
        </pc:sldMkLst>
      </pc:sldChg>
      <pc:sldChg chg="add">
        <pc:chgData name="Tomasz Moroń" userId="722be6c7-7b5a-4770-8a53-237b9e9b4a08" providerId="ADAL" clId="{8B548ECB-FB46-4727-8D4D-379332A3C1DB}" dt="2024-05-07T05:17:29.444" v="1034" actId="2890"/>
        <pc:sldMkLst>
          <pc:docMk/>
          <pc:sldMk cId="3824164152" sldId="410"/>
        </pc:sldMkLst>
      </pc:sldChg>
      <pc:sldChg chg="del">
        <pc:chgData name="Tomasz Moroń" userId="722be6c7-7b5a-4770-8a53-237b9e9b4a08" providerId="ADAL" clId="{8B548ECB-FB46-4727-8D4D-379332A3C1DB}" dt="2024-04-29T05:46:18.186" v="1" actId="47"/>
        <pc:sldMkLst>
          <pc:docMk/>
          <pc:sldMk cId="2349454999" sldId="411"/>
        </pc:sldMkLst>
      </pc:sldChg>
      <pc:sldChg chg="del">
        <pc:chgData name="Tomasz Moroń" userId="722be6c7-7b5a-4770-8a53-237b9e9b4a08" providerId="ADAL" clId="{8B548ECB-FB46-4727-8D4D-379332A3C1DB}" dt="2024-04-29T05:46:18.186" v="1" actId="47"/>
        <pc:sldMkLst>
          <pc:docMk/>
          <pc:sldMk cId="1774877336" sldId="412"/>
        </pc:sldMkLst>
      </pc:sldChg>
      <pc:sldChg chg="del">
        <pc:chgData name="Tomasz Moroń" userId="722be6c7-7b5a-4770-8a53-237b9e9b4a08" providerId="ADAL" clId="{8B548ECB-FB46-4727-8D4D-379332A3C1DB}" dt="2024-04-29T05:46:18.186" v="1" actId="47"/>
        <pc:sldMkLst>
          <pc:docMk/>
          <pc:sldMk cId="1817207617" sldId="413"/>
        </pc:sldMkLst>
      </pc:sldChg>
      <pc:sldChg chg="del">
        <pc:chgData name="Tomasz Moroń" userId="722be6c7-7b5a-4770-8a53-237b9e9b4a08" providerId="ADAL" clId="{8B548ECB-FB46-4727-8D4D-379332A3C1DB}" dt="2024-04-29T05:46:18.186" v="1" actId="47"/>
        <pc:sldMkLst>
          <pc:docMk/>
          <pc:sldMk cId="2526581411" sldId="414"/>
        </pc:sldMkLst>
      </pc:sldChg>
      <pc:sldChg chg="del">
        <pc:chgData name="Tomasz Moroń" userId="722be6c7-7b5a-4770-8a53-237b9e9b4a08" providerId="ADAL" clId="{8B548ECB-FB46-4727-8D4D-379332A3C1DB}" dt="2024-04-29T05:46:18.186" v="1" actId="47"/>
        <pc:sldMkLst>
          <pc:docMk/>
          <pc:sldMk cId="1344041051" sldId="415"/>
        </pc:sldMkLst>
      </pc:sldChg>
      <pc:sldChg chg="del">
        <pc:chgData name="Tomasz Moroń" userId="722be6c7-7b5a-4770-8a53-237b9e9b4a08" providerId="ADAL" clId="{8B548ECB-FB46-4727-8D4D-379332A3C1DB}" dt="2024-04-29T05:46:18.186" v="1" actId="47"/>
        <pc:sldMkLst>
          <pc:docMk/>
          <pc:sldMk cId="745677460" sldId="416"/>
        </pc:sldMkLst>
      </pc:sldChg>
      <pc:sldChg chg="del">
        <pc:chgData name="Tomasz Moroń" userId="722be6c7-7b5a-4770-8a53-237b9e9b4a08" providerId="ADAL" clId="{8B548ECB-FB46-4727-8D4D-379332A3C1DB}" dt="2024-04-29T05:46:18.186" v="1" actId="47"/>
        <pc:sldMkLst>
          <pc:docMk/>
          <pc:sldMk cId="2598658301" sldId="417"/>
        </pc:sldMkLst>
      </pc:sldChg>
      <pc:sldChg chg="del">
        <pc:chgData name="Tomasz Moroń" userId="722be6c7-7b5a-4770-8a53-237b9e9b4a08" providerId="ADAL" clId="{8B548ECB-FB46-4727-8D4D-379332A3C1DB}" dt="2024-04-29T05:46:18.186" v="1" actId="47"/>
        <pc:sldMkLst>
          <pc:docMk/>
          <pc:sldMk cId="2191730748" sldId="418"/>
        </pc:sldMkLst>
      </pc:sldChg>
      <pc:sldChg chg="del">
        <pc:chgData name="Tomasz Moroń" userId="722be6c7-7b5a-4770-8a53-237b9e9b4a08" providerId="ADAL" clId="{8B548ECB-FB46-4727-8D4D-379332A3C1DB}" dt="2024-04-29T05:46:18.186" v="1" actId="47"/>
        <pc:sldMkLst>
          <pc:docMk/>
          <pc:sldMk cId="1911262862" sldId="419"/>
        </pc:sldMkLst>
      </pc:sldChg>
      <pc:sldChg chg="del">
        <pc:chgData name="Tomasz Moroń" userId="722be6c7-7b5a-4770-8a53-237b9e9b4a08" providerId="ADAL" clId="{8B548ECB-FB46-4727-8D4D-379332A3C1DB}" dt="2024-04-29T05:46:18.186" v="1" actId="47"/>
        <pc:sldMkLst>
          <pc:docMk/>
          <pc:sldMk cId="2783402911" sldId="420"/>
        </pc:sldMkLst>
      </pc:sldChg>
      <pc:sldChg chg="del">
        <pc:chgData name="Tomasz Moroń" userId="722be6c7-7b5a-4770-8a53-237b9e9b4a08" providerId="ADAL" clId="{8B548ECB-FB46-4727-8D4D-379332A3C1DB}" dt="2024-04-29T05:46:18.186" v="1" actId="47"/>
        <pc:sldMkLst>
          <pc:docMk/>
          <pc:sldMk cId="2772861589" sldId="421"/>
        </pc:sldMkLst>
      </pc:sldChg>
      <pc:sldChg chg="del">
        <pc:chgData name="Tomasz Moroń" userId="722be6c7-7b5a-4770-8a53-237b9e9b4a08" providerId="ADAL" clId="{8B548ECB-FB46-4727-8D4D-379332A3C1DB}" dt="2024-04-29T05:46:18.186" v="1" actId="47"/>
        <pc:sldMkLst>
          <pc:docMk/>
          <pc:sldMk cId="1609637707" sldId="422"/>
        </pc:sldMkLst>
      </pc:sldChg>
      <pc:sldChg chg="del">
        <pc:chgData name="Tomasz Moroń" userId="722be6c7-7b5a-4770-8a53-237b9e9b4a08" providerId="ADAL" clId="{8B548ECB-FB46-4727-8D4D-379332A3C1DB}" dt="2024-04-29T05:46:18.186" v="1" actId="47"/>
        <pc:sldMkLst>
          <pc:docMk/>
          <pc:sldMk cId="3387145059" sldId="423"/>
        </pc:sldMkLst>
      </pc:sldChg>
      <pc:sldChg chg="del">
        <pc:chgData name="Tomasz Moroń" userId="722be6c7-7b5a-4770-8a53-237b9e9b4a08" providerId="ADAL" clId="{8B548ECB-FB46-4727-8D4D-379332A3C1DB}" dt="2024-04-29T05:46:18.186" v="1" actId="47"/>
        <pc:sldMkLst>
          <pc:docMk/>
          <pc:sldMk cId="660071437" sldId="424"/>
        </pc:sldMkLst>
      </pc:sldChg>
      <pc:sldChg chg="del">
        <pc:chgData name="Tomasz Moroń" userId="722be6c7-7b5a-4770-8a53-237b9e9b4a08" providerId="ADAL" clId="{8B548ECB-FB46-4727-8D4D-379332A3C1DB}" dt="2024-04-29T05:46:18.186" v="1" actId="47"/>
        <pc:sldMkLst>
          <pc:docMk/>
          <pc:sldMk cId="593375764" sldId="431"/>
        </pc:sldMkLst>
      </pc:sldChg>
      <pc:sldChg chg="del">
        <pc:chgData name="Tomasz Moroń" userId="722be6c7-7b5a-4770-8a53-237b9e9b4a08" providerId="ADAL" clId="{8B548ECB-FB46-4727-8D4D-379332A3C1DB}" dt="2024-04-29T05:46:18.186" v="1" actId="47"/>
        <pc:sldMkLst>
          <pc:docMk/>
          <pc:sldMk cId="2239062668" sldId="432"/>
        </pc:sldMkLst>
      </pc:sldChg>
      <pc:sldChg chg="del">
        <pc:chgData name="Tomasz Moroń" userId="722be6c7-7b5a-4770-8a53-237b9e9b4a08" providerId="ADAL" clId="{8B548ECB-FB46-4727-8D4D-379332A3C1DB}" dt="2024-04-29T05:46:18.186" v="1" actId="47"/>
        <pc:sldMkLst>
          <pc:docMk/>
          <pc:sldMk cId="3523998797" sldId="433"/>
        </pc:sldMkLst>
      </pc:sldChg>
      <pc:sldChg chg="del">
        <pc:chgData name="Tomasz Moroń" userId="722be6c7-7b5a-4770-8a53-237b9e9b4a08" providerId="ADAL" clId="{8B548ECB-FB46-4727-8D4D-379332A3C1DB}" dt="2024-04-29T05:46:18.186" v="1" actId="47"/>
        <pc:sldMkLst>
          <pc:docMk/>
          <pc:sldMk cId="3742048989" sldId="434"/>
        </pc:sldMkLst>
      </pc:sldChg>
      <pc:sldChg chg="del">
        <pc:chgData name="Tomasz Moroń" userId="722be6c7-7b5a-4770-8a53-237b9e9b4a08" providerId="ADAL" clId="{8B548ECB-FB46-4727-8D4D-379332A3C1DB}" dt="2024-04-29T05:46:18.186" v="1" actId="47"/>
        <pc:sldMkLst>
          <pc:docMk/>
          <pc:sldMk cId="3691459950" sldId="435"/>
        </pc:sldMkLst>
      </pc:sldChg>
      <pc:sldChg chg="del">
        <pc:chgData name="Tomasz Moroń" userId="722be6c7-7b5a-4770-8a53-237b9e9b4a08" providerId="ADAL" clId="{8B548ECB-FB46-4727-8D4D-379332A3C1DB}" dt="2024-04-29T05:46:18.186" v="1" actId="47"/>
        <pc:sldMkLst>
          <pc:docMk/>
          <pc:sldMk cId="141739303" sldId="436"/>
        </pc:sldMkLst>
      </pc:sldChg>
      <pc:sldChg chg="del">
        <pc:chgData name="Tomasz Moroń" userId="722be6c7-7b5a-4770-8a53-237b9e9b4a08" providerId="ADAL" clId="{8B548ECB-FB46-4727-8D4D-379332A3C1DB}" dt="2024-04-29T05:46:18.186" v="1" actId="47"/>
        <pc:sldMkLst>
          <pc:docMk/>
          <pc:sldMk cId="3291891737" sldId="437"/>
        </pc:sldMkLst>
      </pc:sldChg>
      <pc:sldChg chg="del">
        <pc:chgData name="Tomasz Moroń" userId="722be6c7-7b5a-4770-8a53-237b9e9b4a08" providerId="ADAL" clId="{8B548ECB-FB46-4727-8D4D-379332A3C1DB}" dt="2024-04-29T05:46:18.186" v="1" actId="47"/>
        <pc:sldMkLst>
          <pc:docMk/>
          <pc:sldMk cId="743922721" sldId="439"/>
        </pc:sldMkLst>
      </pc:sldChg>
      <pc:sldChg chg="del">
        <pc:chgData name="Tomasz Moroń" userId="722be6c7-7b5a-4770-8a53-237b9e9b4a08" providerId="ADAL" clId="{8B548ECB-FB46-4727-8D4D-379332A3C1DB}" dt="2024-04-29T05:46:18.186" v="1" actId="47"/>
        <pc:sldMkLst>
          <pc:docMk/>
          <pc:sldMk cId="236814121" sldId="440"/>
        </pc:sldMkLst>
      </pc:sldChg>
      <pc:sldChg chg="del">
        <pc:chgData name="Tomasz Moroń" userId="722be6c7-7b5a-4770-8a53-237b9e9b4a08" providerId="ADAL" clId="{8B548ECB-FB46-4727-8D4D-379332A3C1DB}" dt="2024-04-29T05:46:18.186" v="1" actId="47"/>
        <pc:sldMkLst>
          <pc:docMk/>
          <pc:sldMk cId="1883175999" sldId="442"/>
        </pc:sldMkLst>
      </pc:sldChg>
      <pc:sldChg chg="del">
        <pc:chgData name="Tomasz Moroń" userId="722be6c7-7b5a-4770-8a53-237b9e9b4a08" providerId="ADAL" clId="{8B548ECB-FB46-4727-8D4D-379332A3C1DB}" dt="2024-04-29T05:46:18.186" v="1" actId="47"/>
        <pc:sldMkLst>
          <pc:docMk/>
          <pc:sldMk cId="2396569867" sldId="443"/>
        </pc:sldMkLst>
      </pc:sldChg>
      <pc:sldChg chg="del">
        <pc:chgData name="Tomasz Moroń" userId="722be6c7-7b5a-4770-8a53-237b9e9b4a08" providerId="ADAL" clId="{8B548ECB-FB46-4727-8D4D-379332A3C1DB}" dt="2024-04-29T05:46:18.186" v="1" actId="47"/>
        <pc:sldMkLst>
          <pc:docMk/>
          <pc:sldMk cId="1284676760" sldId="444"/>
        </pc:sldMkLst>
      </pc:sldChg>
      <pc:sldChg chg="del">
        <pc:chgData name="Tomasz Moroń" userId="722be6c7-7b5a-4770-8a53-237b9e9b4a08" providerId="ADAL" clId="{8B548ECB-FB46-4727-8D4D-379332A3C1DB}" dt="2024-04-29T05:46:18.186" v="1" actId="47"/>
        <pc:sldMkLst>
          <pc:docMk/>
          <pc:sldMk cId="3640867593" sldId="445"/>
        </pc:sldMkLst>
      </pc:sldChg>
      <pc:sldChg chg="del">
        <pc:chgData name="Tomasz Moroń" userId="722be6c7-7b5a-4770-8a53-237b9e9b4a08" providerId="ADAL" clId="{8B548ECB-FB46-4727-8D4D-379332A3C1DB}" dt="2024-04-29T05:46:18.186" v="1" actId="47"/>
        <pc:sldMkLst>
          <pc:docMk/>
          <pc:sldMk cId="3306818259" sldId="446"/>
        </pc:sldMkLst>
      </pc:sldChg>
      <pc:sldChg chg="del">
        <pc:chgData name="Tomasz Moroń" userId="722be6c7-7b5a-4770-8a53-237b9e9b4a08" providerId="ADAL" clId="{8B548ECB-FB46-4727-8D4D-379332A3C1DB}" dt="2024-04-29T05:46:18.186" v="1" actId="47"/>
        <pc:sldMkLst>
          <pc:docMk/>
          <pc:sldMk cId="1733156221" sldId="447"/>
        </pc:sldMkLst>
      </pc:sldChg>
      <pc:sldChg chg="del">
        <pc:chgData name="Tomasz Moroń" userId="722be6c7-7b5a-4770-8a53-237b9e9b4a08" providerId="ADAL" clId="{8B548ECB-FB46-4727-8D4D-379332A3C1DB}" dt="2024-04-29T05:46:18.186" v="1" actId="47"/>
        <pc:sldMkLst>
          <pc:docMk/>
          <pc:sldMk cId="578978339" sldId="448"/>
        </pc:sldMkLst>
      </pc:sldChg>
      <pc:sldChg chg="del">
        <pc:chgData name="Tomasz Moroń" userId="722be6c7-7b5a-4770-8a53-237b9e9b4a08" providerId="ADAL" clId="{8B548ECB-FB46-4727-8D4D-379332A3C1DB}" dt="2024-04-29T05:46:18.186" v="1" actId="47"/>
        <pc:sldMkLst>
          <pc:docMk/>
          <pc:sldMk cId="4156435103" sldId="449"/>
        </pc:sldMkLst>
      </pc:sldChg>
      <pc:sldChg chg="del">
        <pc:chgData name="Tomasz Moroń" userId="722be6c7-7b5a-4770-8a53-237b9e9b4a08" providerId="ADAL" clId="{8B548ECB-FB46-4727-8D4D-379332A3C1DB}" dt="2024-04-29T05:46:18.186" v="1" actId="47"/>
        <pc:sldMkLst>
          <pc:docMk/>
          <pc:sldMk cId="3079166989" sldId="450"/>
        </pc:sldMkLst>
      </pc:sldChg>
      <pc:sldChg chg="del">
        <pc:chgData name="Tomasz Moroń" userId="722be6c7-7b5a-4770-8a53-237b9e9b4a08" providerId="ADAL" clId="{8B548ECB-FB46-4727-8D4D-379332A3C1DB}" dt="2024-04-29T05:46:18.186" v="1" actId="47"/>
        <pc:sldMkLst>
          <pc:docMk/>
          <pc:sldMk cId="45729270" sldId="451"/>
        </pc:sldMkLst>
      </pc:sldChg>
      <pc:sldChg chg="del">
        <pc:chgData name="Tomasz Moroń" userId="722be6c7-7b5a-4770-8a53-237b9e9b4a08" providerId="ADAL" clId="{8B548ECB-FB46-4727-8D4D-379332A3C1DB}" dt="2024-04-29T05:46:18.186" v="1" actId="47"/>
        <pc:sldMkLst>
          <pc:docMk/>
          <pc:sldMk cId="2089718747" sldId="452"/>
        </pc:sldMkLst>
      </pc:sldChg>
      <pc:sldChg chg="del">
        <pc:chgData name="Tomasz Moroń" userId="722be6c7-7b5a-4770-8a53-237b9e9b4a08" providerId="ADAL" clId="{8B548ECB-FB46-4727-8D4D-379332A3C1DB}" dt="2024-04-29T05:46:18.186" v="1" actId="47"/>
        <pc:sldMkLst>
          <pc:docMk/>
          <pc:sldMk cId="2088605279" sldId="454"/>
        </pc:sldMkLst>
      </pc:sldChg>
      <pc:sldChg chg="del">
        <pc:chgData name="Tomasz Moroń" userId="722be6c7-7b5a-4770-8a53-237b9e9b4a08" providerId="ADAL" clId="{8B548ECB-FB46-4727-8D4D-379332A3C1DB}" dt="2024-04-29T05:46:18.186" v="1" actId="47"/>
        <pc:sldMkLst>
          <pc:docMk/>
          <pc:sldMk cId="2693719765" sldId="455"/>
        </pc:sldMkLst>
      </pc:sldChg>
      <pc:sldChg chg="del">
        <pc:chgData name="Tomasz Moroń" userId="722be6c7-7b5a-4770-8a53-237b9e9b4a08" providerId="ADAL" clId="{8B548ECB-FB46-4727-8D4D-379332A3C1DB}" dt="2024-04-29T05:46:18.186" v="1" actId="47"/>
        <pc:sldMkLst>
          <pc:docMk/>
          <pc:sldMk cId="4117845412" sldId="456"/>
        </pc:sldMkLst>
      </pc:sldChg>
      <pc:sldChg chg="del">
        <pc:chgData name="Tomasz Moroń" userId="722be6c7-7b5a-4770-8a53-237b9e9b4a08" providerId="ADAL" clId="{8B548ECB-FB46-4727-8D4D-379332A3C1DB}" dt="2024-04-29T05:46:18.186" v="1" actId="47"/>
        <pc:sldMkLst>
          <pc:docMk/>
          <pc:sldMk cId="2716148280" sldId="457"/>
        </pc:sldMkLst>
      </pc:sldChg>
      <pc:sldChg chg="del">
        <pc:chgData name="Tomasz Moroń" userId="722be6c7-7b5a-4770-8a53-237b9e9b4a08" providerId="ADAL" clId="{8B548ECB-FB46-4727-8D4D-379332A3C1DB}" dt="2024-04-29T05:46:18.186" v="1" actId="47"/>
        <pc:sldMkLst>
          <pc:docMk/>
          <pc:sldMk cId="3962909862" sldId="458"/>
        </pc:sldMkLst>
      </pc:sldChg>
      <pc:sldChg chg="del">
        <pc:chgData name="Tomasz Moroń" userId="722be6c7-7b5a-4770-8a53-237b9e9b4a08" providerId="ADAL" clId="{8B548ECB-FB46-4727-8D4D-379332A3C1DB}" dt="2024-04-29T05:46:18.186" v="1" actId="47"/>
        <pc:sldMkLst>
          <pc:docMk/>
          <pc:sldMk cId="3205167883" sldId="459"/>
        </pc:sldMkLst>
      </pc:sldChg>
      <pc:sldChg chg="del">
        <pc:chgData name="Tomasz Moroń" userId="722be6c7-7b5a-4770-8a53-237b9e9b4a08" providerId="ADAL" clId="{8B548ECB-FB46-4727-8D4D-379332A3C1DB}" dt="2024-04-29T05:46:18.186" v="1" actId="47"/>
        <pc:sldMkLst>
          <pc:docMk/>
          <pc:sldMk cId="2593539920" sldId="460"/>
        </pc:sldMkLst>
      </pc:sldChg>
      <pc:sldChg chg="del">
        <pc:chgData name="Tomasz Moroń" userId="722be6c7-7b5a-4770-8a53-237b9e9b4a08" providerId="ADAL" clId="{8B548ECB-FB46-4727-8D4D-379332A3C1DB}" dt="2024-04-29T05:46:18.186" v="1" actId="47"/>
        <pc:sldMkLst>
          <pc:docMk/>
          <pc:sldMk cId="1309950027" sldId="461"/>
        </pc:sldMkLst>
      </pc:sldChg>
      <pc:sldChg chg="del">
        <pc:chgData name="Tomasz Moroń" userId="722be6c7-7b5a-4770-8a53-237b9e9b4a08" providerId="ADAL" clId="{8B548ECB-FB46-4727-8D4D-379332A3C1DB}" dt="2024-04-29T05:46:18.186" v="1" actId="47"/>
        <pc:sldMkLst>
          <pc:docMk/>
          <pc:sldMk cId="3323157751" sldId="462"/>
        </pc:sldMkLst>
      </pc:sldChg>
      <pc:sldChg chg="del">
        <pc:chgData name="Tomasz Moroń" userId="722be6c7-7b5a-4770-8a53-237b9e9b4a08" providerId="ADAL" clId="{8B548ECB-FB46-4727-8D4D-379332A3C1DB}" dt="2024-04-29T05:46:18.186" v="1" actId="47"/>
        <pc:sldMkLst>
          <pc:docMk/>
          <pc:sldMk cId="1096540525" sldId="463"/>
        </pc:sldMkLst>
      </pc:sldChg>
      <pc:sldChg chg="del">
        <pc:chgData name="Tomasz Moroń" userId="722be6c7-7b5a-4770-8a53-237b9e9b4a08" providerId="ADAL" clId="{8B548ECB-FB46-4727-8D4D-379332A3C1DB}" dt="2024-04-29T05:46:18.186" v="1" actId="47"/>
        <pc:sldMkLst>
          <pc:docMk/>
          <pc:sldMk cId="3202448076" sldId="464"/>
        </pc:sldMkLst>
      </pc:sldChg>
      <pc:sldChg chg="del">
        <pc:chgData name="Tomasz Moroń" userId="722be6c7-7b5a-4770-8a53-237b9e9b4a08" providerId="ADAL" clId="{8B548ECB-FB46-4727-8D4D-379332A3C1DB}" dt="2024-04-29T05:46:18.186" v="1" actId="47"/>
        <pc:sldMkLst>
          <pc:docMk/>
          <pc:sldMk cId="422532650" sldId="465"/>
        </pc:sldMkLst>
      </pc:sldChg>
      <pc:sldChg chg="del">
        <pc:chgData name="Tomasz Moroń" userId="722be6c7-7b5a-4770-8a53-237b9e9b4a08" providerId="ADAL" clId="{8B548ECB-FB46-4727-8D4D-379332A3C1DB}" dt="2024-04-29T05:46:18.186" v="1" actId="47"/>
        <pc:sldMkLst>
          <pc:docMk/>
          <pc:sldMk cId="814307573" sldId="466"/>
        </pc:sldMkLst>
      </pc:sldChg>
      <pc:sldChg chg="del">
        <pc:chgData name="Tomasz Moroń" userId="722be6c7-7b5a-4770-8a53-237b9e9b4a08" providerId="ADAL" clId="{8B548ECB-FB46-4727-8D4D-379332A3C1DB}" dt="2024-04-29T05:46:18.186" v="1" actId="47"/>
        <pc:sldMkLst>
          <pc:docMk/>
          <pc:sldMk cId="3745996073" sldId="467"/>
        </pc:sldMkLst>
      </pc:sldChg>
      <pc:sldChg chg="del">
        <pc:chgData name="Tomasz Moroń" userId="722be6c7-7b5a-4770-8a53-237b9e9b4a08" providerId="ADAL" clId="{8B548ECB-FB46-4727-8D4D-379332A3C1DB}" dt="2024-04-29T05:46:18.186" v="1" actId="47"/>
        <pc:sldMkLst>
          <pc:docMk/>
          <pc:sldMk cId="4250588963" sldId="468"/>
        </pc:sldMkLst>
      </pc:sldChg>
      <pc:sldChg chg="del">
        <pc:chgData name="Tomasz Moroń" userId="722be6c7-7b5a-4770-8a53-237b9e9b4a08" providerId="ADAL" clId="{8B548ECB-FB46-4727-8D4D-379332A3C1DB}" dt="2024-04-29T05:46:18.186" v="1" actId="47"/>
        <pc:sldMkLst>
          <pc:docMk/>
          <pc:sldMk cId="2982419887" sldId="469"/>
        </pc:sldMkLst>
      </pc:sldChg>
      <pc:sldChg chg="del">
        <pc:chgData name="Tomasz Moroń" userId="722be6c7-7b5a-4770-8a53-237b9e9b4a08" providerId="ADAL" clId="{8B548ECB-FB46-4727-8D4D-379332A3C1DB}" dt="2024-04-29T05:46:18.186" v="1" actId="47"/>
        <pc:sldMkLst>
          <pc:docMk/>
          <pc:sldMk cId="1363310518" sldId="470"/>
        </pc:sldMkLst>
      </pc:sldChg>
      <pc:sldChg chg="del">
        <pc:chgData name="Tomasz Moroń" userId="722be6c7-7b5a-4770-8a53-237b9e9b4a08" providerId="ADAL" clId="{8B548ECB-FB46-4727-8D4D-379332A3C1DB}" dt="2024-04-29T05:46:18.186" v="1" actId="47"/>
        <pc:sldMkLst>
          <pc:docMk/>
          <pc:sldMk cId="308221115" sldId="471"/>
        </pc:sldMkLst>
      </pc:sldChg>
      <pc:sldChg chg="del">
        <pc:chgData name="Tomasz Moroń" userId="722be6c7-7b5a-4770-8a53-237b9e9b4a08" providerId="ADAL" clId="{8B548ECB-FB46-4727-8D4D-379332A3C1DB}" dt="2024-04-29T05:46:18.186" v="1" actId="47"/>
        <pc:sldMkLst>
          <pc:docMk/>
          <pc:sldMk cId="1352764799" sldId="4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5/9/2024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46.39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8431 9596 0,'36'246'63,"-1"72"-48,0-36 1,-35-247 0</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12.61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14464 11712 0,'0'35'93,"0"424"-61,0 247-1,0-177 0,0-388-15,-71 212-1,36-142 1,0-70 0,-36 71-1,71-106 1,0-35-1,0-36 48,106 71-32,423 70 0,-317-141-15,35-35 0,106 0-1,-36 0 1,71 0 0,212-70-1,-459 70 1,-35 0-16,35-36 15,-71 36-15,1-35 16,35 0 0,-71 35-16,36 0 15,-1-35 63,36-36-62,-35 36 0,-36-36-1,0-35 1,-35 71-16,0 0 16,0 0-16,0-1 15,71-105 1,-36 35-16,71-105 15,-36-107 1,-34 36 0,34-71-1,-34 177 1,-36 35 0,0-106 15,0 141-16,0 71-15,0-1 32,0 1-17,-71-35 79,-105-1-63,-36-70 1,-106 0-1,248 141-16,-283-71 1,106 1 0,-70 34-1,211 1 1,-71 0 0,-34 35-1,34 0 1,72 0-1,-37 0 1,72 0-16,-36 35 16,0-35-16,-35 0 31,0 35-15,70-35 15,36 36-16</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14.41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24095 17780 0,'0'0'0,"-36"35"16,-34 71 0,-1 0-1,1 35 17,34 0-17,-34 0 1,70-105-16,0 34 15,0 212 1,0-176 0,70 35-1,36-35 1,35 0 0,36-36-1,-1 1 1,1 35-1,34-71 1,-105-35-16,35 0 16,-35 0-1,0 0-15,70 0 32,-35 0-32,71-70 15,70-72 1,36-104-1,-107 69 1,36-35 0,-35 71-1,-71 36 1,-70-72 0,-36 71-1,-35-35 1,0 35-16,0 1 15,0-213 1,0 283 0,-106-106-1,-35 0 17,70 105-17,-34 1 1,-1 35-1,-141-35 1,0 35 0,-71 0-1,107 0 1,105 0-16,71 0 16,-71 0-1,-35 106 1,0-36-1,-1 1 1,72-1 0,-1-70-1,71 35 17</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22.29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37536 12594 0,'-36'0'31,"-34"0"1,34 35-17,-105 283 1,71-142 15,70-70-15,-36 0-1,36-71 1,0 36 0,0 35-1,71 35 1,0-71 0,-36 1-1,0-1-15,36-34 16,-36-1-16,141 36 15,-70-36 1,71 0 0,34 0-1,71-35 1,-140 0 15,-37 0-15,37 0-1,-37-35 1,-69 35 0,34 0-16,-35 0 15,71-35 1,-35 35-16,35-35 16,105-1-1,-34-34 1,-36 34-1,0-69 1,-70-1 0,-1 0-1,-35-35 17,-35 35-17,0 35 1,0 36-16,-35-35 15,-71-36 1,36 70-16,-1-34 16,-141-36-1,142 36 1,-71-1 0,35 71-1,-70-71 1,70 71-1,-35-35 1,0 35 0,35 0-1,35 0 1,36 0 0,-36 0-1,36 0 1,0 0-1</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26.52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12982 9066 0,'-35'71'31,"35"176"-15,0-71-1,0 1 1,0 34 0,0 1-1,0-141 1,0 34-16,0 178 31,0-36-15,0-36-1,0-34 1,0 34 0,0 71-1,0-105 1,0 176-1,0-248 1,-35 1-16,35-35 16,0 35-16,-36 35 15,1 212 1,-35-177 0,34 141-1,1-34 1,35-107 15,0-105-15,0-1-1,0-35 1,0-176 78</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30.78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11571 11853 0,'35'0'47,"106"0"-32,-70 0 1,35 0-1,-36 0 1,107 36 0,-36-36-1,0 35 1,-70-35-16,-36 35 16,71-35-1,35 0 1,176 0-1,-34 0 1,-72 0 0,213 0-1,-36 0 1,0 0 0,0 0-1,35 0 1,0 0-1,-140 0 1,-178 0-16,37 0 16,316 0-1,-281 0 1,-1 0 0,-35 0-1,35 35 16,71-35-15,-70 0 0,-36 0-1,-35 0 1,-36 0-16,-34 0 16,-1 0-16,0 0 15,0 0 1,1 0-16,-1 0 203</inkml:trace>
</inkml:ink>
</file>

<file path=ppt/ink/ink15.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9T11:48:42.71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58949 8537 0</inkml:trace>
</inkml:ink>
</file>

<file path=ppt/ink/ink1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9T11:48:42.89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58949 8537 0</inkml:trace>
</inkml:ink>
</file>

<file path=ppt/ink/ink1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26:52.68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27514 12093 0,'0'166'109,"0"-1"-93,0 56-16,0 0 15,0 0-15,0-55 16,0-56-16,0 111 16,0-55-16,0-56 15,0 0 1,-56-54 15,56 165-31,0-111 16,0-55-16,0 56 15,0-1 1,0-55 0,0 56-16,0-56 15,0 166 1,0-111-1,0-55 1,0 166 15,0-165-31,-55-56 16,55 110 0,0 0-1,0-54 16,0 109 79,166-110-95,-166 1 17,110-56-1,-54 0-31,330 0 0,-54 0 16,276 0-1,276 0-15,55 0 16,-55 0-16,221 0 15,55 0-15,-166 0 16,-165 0-16,-277 0 16,-165 0-16,0 0 15,-221 0-15,55 0 16,110 0-16,222 0 0,-1 0 16,-165 0-1,0 0-15,-166 0 16,0 0-16,-56 0 15,-54 0 1,-56 0 0,332 0-16,-166 0 15,-166 0 1,0-111 359,-55-110-375,0 111 16,0-221-16,0 55 15,166-387-15,-56 276 16,-110-165-16,277-55 15,-277 165-15,165 111 16,-54-166-16,55 110 16,-56 56-16,-110 0 15,111 110-15,-111 110 16</inkml:trace>
</inkml:ink>
</file>

<file path=ppt/ink/ink1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27:03.94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27569 21149 0,'-111'0'78,"111"55"-78,0 55 15,-55-54-15,55 54 16,-110 0 0,-1 111-16,111 0 31,0-55-31,-110 220 0,-56 1 16,55 165-1,-54-221-15,54 1 0,111-167 16,0-54-1,0-56 267,55-55-282,111 0 15,-111-55-15,1 55 16,109 0-16,1 0 16,-111 0-16,56 0 15,-1 0-15,-110-55 16,56 55-1,220 0-15,-55 0 16,0-111-16,-111 111 16,111 0-16,-165 0 15,-1-55 17,0 0 218,56-1-250,-56-54 15,0-56-15,56-55 16,-56-55-16,55 0 15,56 166-15,110-332 16,-165 221-16,-56 56 16,111-1-16,-166 111 15</inkml:trace>
</inkml:ink>
</file>

<file path=ppt/ink/ink19.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27:10.75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22652 31971 0,'0'56'0,"0"-1"16,110 0-16,56 0 15,-55 56-15,54-111 16,167 165-16,-166-110 0,55 56 16,276-56-1,-387 0-15,111 56 0,0-111 16,56 55-16,-112 0 16,111-55-16,1 0 15,54 55-15,-55 1 16,222-1-1,-222 0-15,111-55 16,-1 166-16,167-166 0,-166 110 16,-1-110-1,-109 55-15,-112 1 16,56-56-16,56 55 16,-112 0-16,167-55 15,54 0-15,167 0 16,-166 0-16,-56 0 15,277 0-15,-442 0 16,220 0-16,-330 0 16,330 0-16,-54 0 15,55 0 1,-1 0-16,-165 0 0,-55 0 16,-55 0-16,-1 0 15,-55 0 1,56 0-16,54 0 0,56 0 15,0 0-15,0 0 16,-165 0-16,165 0 16,0 0-16,-166 0 15,55 0-15,111 0 16,-165 0 0,54 0-1,-55 0 16,56 0-31,110-55 16,-111 55-16,56 0 16,55 0-16,-55-55 15,-111-1-15,-55-54 141,55-56-125,1 111-16,54-111 15,56 1-15,-56-56 16,56 110-16,-55-109 15,165-277-15,-110 165 16,110-109-16,-110 330 16,110-220-16,-221 220 15,166-109-15,-166 54 16,166-165-16,-166 275 94</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46.83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7937 9948 0,'0'36'16,"71"211"-1,-36-142-15,36 36 16,-36 36-16,36-36 16,35 35-1,-71-176-15,35 71 16,-34-71 0,-1 0 46,0-71-46,0 1-16,36-107 15,0-34 1,-36 34 0,-35 72-1</inkml:trace>
</inkml:ink>
</file>

<file path=ppt/ink/ink20.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27:14.29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41602 31088 0,'-56'110'62,"112"111"-62,54 0 16,-55-55 0,1-56-16,54 111 15,56 0-15,-56 165 0,-54-275 16,54 54-16,-55-54 16,-55-56-16,111 56 31,-111-56-31,0 55 15,0-55 1,55 1 0,0 54-16,56-55 0,-1-55 15,-54 111-15,54-111 16,1 0-16,-56 0 16,221 110-16,-110-110 15,165 0-15,56 0 16,-166 0-16,-110 0 15,54 0-15,333 0 16,165 0-16,165 0 16,-275 0-16,331 0 15,-56 0-15,1 0 16,110 0-16,-220 0 16,109 0-16,1 0 15,-111 0 1,-165 0-16,110 0 15,-221 0-15,-221 0 16,-111 0-16,56 0 31,221 0-31,165 0 16,166 0-16,0 0 16,-165 0-1,-1 0-15,-165 0 0,0 0 0,0 0 16,-332 0-16,111 0 15,-111 0 1,-55-55 281,0-166-297,0 111 16,0-166-1,166-56-15,-166-54 16,110-56-16,1 166 15,54-166-15,-165 276 16,0-54-16,56 54 0,54 56 16,1-56-16</inkml:trace>
</inkml:ink>
</file>

<file path=ppt/ink/ink2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30:50.59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3916 20426 0,'-35'70'78,"211"1377"-47,-35-389 1,-70-811-17,34 0 1,-105-141 0,36-106-1</inkml:trace>
</inkml:ink>
</file>

<file path=ppt/ink/ink2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30:51.39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2328 22931 0,'36'0'47,"246"282"-32,176 353 1,-34-141 0,-248-318-16,-141-70 15,142 176 1,-107-141-16,-34-141 16,-1 35 46,529-528-46,-34-107 15,1163-776 0,-1481 1164-31,-71 71 16,-141 106-1</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5:56.07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28066 12259 0,'55'110'46,"1"56"-30,-1-56-16,0 56 16,56 110-16,-111-55 15,55 55-15,-55 0 16,55 111-16,-55-56 16,0-166-16,55 112 15,-55-57-15,0 1 16,0-55-16,0-56 15,0 56-15,0 0 16,0-56-16,0 56 16,0-56-16,0-55 15,0 1 1,56-56 0,-1 0 77,0 0-93,0 0 16,1-111-16,-1 111 16,0 0-16,56-55 15,-56 55 1,0 0-16,221-55 15,-110 55-15,55-55 16,55 55-16,-110-56 16,0 56-16,0 0 15,-1 0-15,56-55 16,-110 55-16,54 0 16,56 0-16,-110 0 15,-1-55-15,111 55 16,0 0-16,-55-55 15,0 55 1,0 0-16,-56 0 16,1 0-16,54 0 15,-109 0-15,165 0 16,-56 0-16,1 0 16,-55 0-16,165 0 15,-55 0-15,55 0 16,-165 0-16,110 0 15,-56 0-15,167-56 16,-111 56-16,0 0 16,55 0-16,-166 0 15,167-55-15,-112 55 16,1 0-16,0-55 16,0 55-16,-1 0 15,1-55-15,-111 55 16,1 0-16,-1 0 15,0 0 17,0 0-17,1 0-15,-1 0 32,0 0 46,-55-55-63,0-1 1,0 1-16,0 0 16,55 0-16,-55-56 15,0 56-15,0 0 16,0-111-16,0 1 15,0 54-15,0-110 16,0 0-16,0 1 16,0 54-16,0-55 15,0 55-15,0 56 16,0-56-16,0 1 16,0-111-16,0-1 15,0 57-15,0 109 16,0-55-16,-55 56 15,55 55-15,0 110 172,0 55-156,55-54-16,-55 109 16,56-54-16,-56-56 15,0 111-15,0 55 16,55-1-16,-55 56 15,55-55-15,-55 55 16,0-110-16,0 0 16,0-1-16,0-109 15,0 54-15,0-55 16,0 0-16,0 1 16,0-1-16,0 0 31,0 0-16,0 1-15,0-1 16,0 55-16,0 1 16,0-56-16,0 0 15,0 56-15,0-56 16,-55-55 187,-56 0-140,-110 0-63,111 0 15,-1 0 1,-54 0-16,109 55 15,1-55-15,-55 55 16,-167 0-16,112 111 16,-112-111-16,112 0 15,-112 1-15,-54 54 0,55-55 16,0 1 0,-56-1-16,56 0 15,-56 55-15,-54-54 16,-56-1-16,-56 0 15,112 0-15,-112 56 16,112-56-16,-1 0 16,0 0-16,111-55 15,166 0-15,-111 0 16,-56 56-16,1-56 16,-55 0-16,165 0 15,0 0-15,0 0 16,111 0-16,-55 0 15,54 0-15,56-111 282,-55-54-267,0 109-15,55-109 16,-55-1-16,-1 111 16,1-111-16,55 0 15,-55 56-15,55 0 16,-55-56-1,55-55-15,0 0 0,0-55 16,-56 55 0,1 166-16,55-166 15,-55-55-15,0 166 16,55 54-16,-56-109 16,56-1-16,-55 56 15,55-1-15,0 1 16,0-56-16,-55 166 15,55-110-15,0 55 16,0-1-16,0-54 16,0 55 31,0-1-16</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6:05.51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2376 31640 0,'0'221'47,"0"-111"-31,0 56-16,0 0 16,0-56-16,0 56 15,55-56-15,1 1 31,-56-56-31,55-55 16,-55 55-16,0 0 16,110-55 31,-54 0-47,109 0 15,-54 0-15,-56 0 16,0 0-1,1 0-15,54-55 16,111 0-16,0 0 16,55-1-16,111 1 15,-166 0-15,166 55 16,-166 0 0,0 0-16,110-55 15,111 55-15,-55 0 16,110-56-16,-165 56 15,-1 0-15,-55 0 16,1 0-16,-1 0 16,0 0-16,0 0 15,111 0-15,110 0 16,-165 0-16,220 0 16,1 0-16,-1 0 15,-55 0-15,-110 0 16,55 0-16,-55 0 15,-111 0-15,111-55 16,-111 55-16,111 0 16,-111 0-16,55-55 15,-54 55-15,-1 0 16,0 0-16,0 0 16,1 0-16,-1 0 15,55 0-15,-54-110 16,-1 110-16,-110 0 15,-1 0-15,-54 0 16,55 0 0,-111 0-16,0 0 15,0 0 1,1 0-16,-1 0 16,55 0-16,-54 0 15,54 0-15,56 0 16,55 0-16,-55 0 15,-1 0-15,1 0 0,-111 0 16,111 0-16,55 0 16,-55 0-1,-1 0-15,1 0 16,-111 0-16,56 0 16,-1 0-16,-54 0 15,-1 0-15,0 0 16,-55-56 187,0 1-172,0-55-31,0-56 16,0 56-1,-55-1-15,0-54 0,55-1 16,-56 55 0,1-54-16,55 54 15,-55 1-15,55 55 16,0 0 0,-55 55-1,55 55 157,55-55-156,0 55-1,-55 0 1,0 0 15</inkml:trace>
</inkml:ink>
</file>

<file path=ppt/ink/ink2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6:14.66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5028 25014 0,'110'0'0,"-54"0"16,-1 0-16,55 0 15,1 0 1,165 0-16,-55 55 16,55 0-16,56 56 15,-56-56-15,-55 0 16,0 56-16,0-1 16,55 1-1,1-1-15,-112 0 0,56 1 16,0-1-1,111 56-15,54 0 16,56 54-16,-331-109 16,110-1-16,0 1 15,-55 54-15,110-54 16,-166-1-16,56 1 16,55-1-16,0-55 15,0 56-15,-55-1 16,-56-110-16,-54 55 15,54 1-15,1 54 16,54 56-16,112-1 16,-1 56-16,-55-110 15,110-1-15,-110 1 16,-110-56-16,55 0 16,55 0-16,0 0 15,-56 1-15,-54-1 16,54-55-16,1 110 15,0-54-15,-111-1 16,111 55-16,-56 1 16,1-56-1,-56-55-15,-55 55 16,55 0-16,1-55 16,-1 55-16,0 1 15,0-1-15,56 55 16,-1 1-16,1-56 15,110 111-15,110 55 16,-165-111-16,0-110 16,-111 55-16,56 0 15,-56-55-15,0 56 32,0-1-32,1 0 15,54 0-15,56 56 16,0-56-16,-1 111 15,-54-111-15,-56-55 16,0 0-16,-55 55 16,56-55-1,-1 0 79,0 55-78</inkml:trace>
</inkml:ink>
</file>

<file path=ppt/ink/ink2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6:26.17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25249 21646 0,'0'165'31,"55"1"-31,-55 55 16,0-56-16,0 112 15,55-57-15,-55-54 16,0 0-16,0-111 16,0 55-16,0-54 15,0-1-15,55 0 16,-55 0 0,0 0-16,55 56 15,1-56-15,-1 0 16,0 1-1,0-56 1,1 0 15,54 0-31,56 0 16,55 0-16,55 0 16,-110 0-16,110 0 15,0 0 1,1 0-16,-112 0 15,112 0-15,-1 0 16,-55 0-16,-111 0 16,56 0-16,55 0 15,55 0-15,111 0 16,-111 0-16,-55 0 16,-55 0-16,110 0 15,221 0-15,-110 0 16,-55 0-16,-56 0 15,55 0-15,-54 0 16,-112 0-16,112 0 16,54 0-16,-220 0 15,54 0 1,1 0-16,0 0 16,55 0-16,-55 0 15,-1 0-15,-54 0 16,55 0-16,55 0 15,-56 0-15,56 0 16,0 0-16,-55 0 16,55 0-16,0 0 15,0 0-15,-55 0 16,-56 0-16,166 0 16,-165 0-16,55 0 15,-1 0-15,1 0 16,55 0-16,-110 0 15,165 0-15,55 0 16,-110 0-16,-110 0 16,55 0-16,-111 0 15,0 0 32,0 0-47,1 0 16,-1 0-1,0 0-15,0 0 32,1 0 15,-56-56 31,0 1-63,0-111-15,0-54 16,-56-1 0,1 55-16,0-165 15,55 165-15,-55-110 16,55 0-16,-56 110 15,56 56-15,0 55 16,0-1-16</inkml:trace>
</inkml:ink>
</file>

<file path=ppt/ink/ink2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37:25.56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21272 21272 0,'0'847'47,"-211"-212"-31,140-70-1,71 105 1,0-458-1,0-142 1,0 36 0,0-36-1,600-34 126,247 105-125,352-35-1,247 70 1,177 36-1,71-106 1,-989-1-16,318 1 16,1411 212-1,2611 281 32,106 36-16,-2752-282-15,-177 0 0,-1164-353-16,-105 0 15,705 0 1,-882 0 0,71 0-1,-389 0-15,-34 0 16,316 0-1,-528-71 1,-71-34 15,-599-36 63,-883-389-78,636 72 15,-601-495-15,1059 706-1,-176-247 1,70 106-1,106-106 1,-247 1 0,459 316-1,0 177 1,35-35 46</inkml:trace>
</inkml:ink>
</file>

<file path=ppt/ink/ink2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7T08:37:49.223"/>
    </inkml:context>
    <inkml:brush xml:id="br0">
      <inkml:brushProperty name="width" value="0.05292" units="cm"/>
      <inkml:brushProperty name="height" value="0.05292" units="cm"/>
      <inkml:brushProperty name="color" value="#FF0000"/>
    </inkml:brush>
  </inkml:definitions>
  <inkml:trace contextRef="#ctx0" brushRef="#br0">40146 23812 0,'-35'0'78,"493"0"-63,-70 0 1,-176 0 0,0 0-1,-106 0 1</inkml:trace>
</inkml:ink>
</file>

<file path=ppt/ink/ink2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8T06:12:03.68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20000 21867 0,'0'110'31,"0"166"-31,0-110 16,110 55-16,1-111 16,-111 56-1,55 55-15,0 165 16,-55-165-16,56 0 15,-56-111-15,55-55 16,-55 1-16,0-1 16,55-55 46,0 0-46,222 0-1,54 55-15,56-55 16,-221 0-16,55 0 16,55 0-16,111 0 15,165 0-15,111 0 16,-110 111-16,110-56 16,-56-55-16,-54 55 15,-56 55-15,55-110 16,1 56-16,-56-56 15,-165 0-15,165 55 16,55-55-16,-54 0 16,-56 0-16,-1 0 15,57 0-15,-56 0 16,-56 0 0,-109 0-16,109 0 15,-109 0-15,-112 0 16,-54 0-16,110 0 15,0 0-15,0 0 16,55 0-16,0 0 16,56 0-16,55 0 15,-166 0-15,55 0 16,0 0-16,0 0 16,0 0-16,56 0 15,-1 0-15,1 0 16,-1 0-16,-54 0 15,54 55-15,-55-55 16,1 55-16,54-55 16,-165 0-16,0 0 15,-1 0-15,-109 0 16,54 0-16,-55 55 16,1-55-1,54 0-15,1 0 16,110 0-16,-111 0 15,111 0-15,0 0 16,0 0 0,-55 0-16,220 0 15,-220 0-15,166 56 16,-167-56-16,-54 0 16,-56 0-16,56 0 31,-56 0-16,0 0 1,111 0-16,-56 0 16,-54 0-1,-1 0 1,0 0 15,0 0 32,1 0-48,-1-56 1,0-54 0,56 0-1,-111 54-15,55 1 16,0-55-16,0-111 15,-55 166 1,0-166-16,56 55 16,-56 56-16,0-111 15,0 0-15,0 55 16,0 111-16,0 0 16,0 0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48.91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24095 8149 0,'106'282'47,"211"248"-32,-176-319 1,-35 1 0,0-36-1,-106-105 1,35-71-16,-35 35 16</inkml:trace>
</inkml:ink>
</file>

<file path=ppt/ink/ink3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6:39.49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26188 7123 0,'0'56'94,"0"54"-79,0 1 1,0-56-16,0 110 16,0 1-16,0 0 15,0-1-15,0-54 16,0-56-16,0 55 15,0-54 1,0 54 0,0-55-1,0 1-15,0-1 16,55-55 0,-55 110-1,55-110 188,0 0-187,1 0 0,-1-55-16,0 55 15,56 0-15,-56 0 16,111 0-16,-1 0 15,-109 0-15,54 0 16,-55 0-16,166 0 16,-110 0-16,-56 0 15,111 0-15,-56 0 16,-54 0-16,-1 0 31,0 0-31,56 0 16,-1 0-1,56 0-15,-56 0 16,1-55-16,-1 55 16,-54 0-16,-1 0 15,0 0-15,56 0 0,54 0 16,-109-55 0,109 55-16,-54 0 15,-1-56-15,1 56 16,-56 0-16,56 0 15,-1-55-15,111 55 0,-110 0 16,110 0 0,-111 0-16,56 0 15,-1 0-15,56 0 16,111 0-16,-111 55 16,55-55-16,-55 56 15,-55-56-15,0 0 16,110 0-16,-110 0 15,-1 0-15,-109 0 16,54 0-16,-55 0 16,1 55-16,54-55 15,111 55-15,-166-55 16,111 0 0,0 0-16,0 0 15,-1 0-15,1 55 16,-111-55-16,111 0 15,0 0-15,-111 0 16,0 0-16,1 0 16,-56-110 343,0 55-343,0-56-1,0 56-15,0-56 16,-56 1 0,56 55-16,-55-111 15,55 1-15,0 109 16,0-54-16,0-56 15,0 111-15,0-55 16,0-1-16,0 1 16,0-1-16,0 56 15,0 0-15</inkml:trace>
</inkml:ink>
</file>

<file path=ppt/ink/ink3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6:46.30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23315 9884 0,'110'0'16,"-54"0"-1,54 0-15,1 0 16,-1 0-1,1 0-15,-1 0 16,-55 0-16,1 0 16,-1 0-16,0 0 15,0 0 1</inkml:trace>
</inkml:ink>
</file>

<file path=ppt/ink/ink3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11.50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41381 11596 0,'-166'0'16,"56"55"-16,-56 1 15,-55 54-15,55-110 16,-55 55-16,111 0 16,-1 1-16,-55-56 15,111 0-15,0 55 32,0-55-32,-1 0 31,1 0-31,0 0 15,-56 55 1,56-55-16,-55 0 16,54 0 15,56 55-15,-55-55 15,0 0-16,0 0-15</inkml:trace>
</inkml:ink>
</file>

<file path=ppt/ink/ink3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12.24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39281 11651 0,'-55'0'0,"55"56"15,-55-56 1,0 55-16,-1-55 16,1 0-1,55 55-15,-55 0 16,55 0-1,0 1 17,0-1-32,0 0 15,0 0-15,0 0 16,110-55-16,-110 56 16,111-1-16,-1 0 15,-54-55-15,-1 0 16,55 55-16,-54-55 15,109 0 1,-109 56-16,109-56 16,1 0-16,-111 0 15</inkml:trace>
</inkml:ink>
</file>

<file path=ppt/ink/ink3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16.85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40884 14412 0,'-56'0'47,"1"0"-31,-55 0-1,-1 0-15,1 0 16,-1 0-16,56 0 15,-56 0-15,56 0 16,0 0-16,-56 55 16,1-55-16,-1 0 15,1 0-15,55 0 16,-1 0-16,-54 56 16,55-56-1,-1 0 1</inkml:trace>
</inkml:ink>
</file>

<file path=ppt/ink/ink3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17.76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40331 13473 0,'-55'56'31,"-56"-56"-15,1 110-16,-1-55 15,1 56-15,-1-1 16,-54-55-16,109 1 16,1-1-16,0 55 15,0-110-15,-1 56 16,1-1 0,55 0 15,0 0-16,0 0 1,0 1 0,0-1-16,0 0 15,0 0 1,55 0 0,1-55-1,54 0 1,-55 56-1,56-56-15,-1 0 16,1 0-16,-56 55 16,0-55-16,1 0 15,-1 0 1,0 0 0,0 0 30,-110 0 64,0 0-110,-56 0 15,1 0-15,-1 0 16</inkml:trace>
</inkml:ink>
</file>

<file path=ppt/ink/ink3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24.37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25690 14799 0,'56'0'63,"-1"0"-63,0-56 15,0 56-15,1 0 16,-1 0-16,0 0 16,0 0-1,56 0 48,-56 0-63</inkml:trace>
</inkml:ink>
</file>

<file path=ppt/ink/ink3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25.05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26022 14302 0,'55'0'0,"0"0"15,1 0-15,-1 0 16,0 55-16,56 0 16,-1 0-16,1 1 15,-56-1-15,0 0 16,0 0-16,-55 0 47,0 1-32,0-1 1,0 0 0,-55 0-16,-55 1 15,-1-1 1,56 0-16,0-55 31,55 55-31,-56-55 16,1 0 15,55 55 78</inkml:trace>
</inkml:ink>
</file>

<file path=ppt/ink/ink3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37.36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43535 13308 0,'0'55'32,"0"0"-17,0 0 1,0 1-1,0-1-15,0 55 16,0-54 0,0-1-1,0 55-15,0-55 16,0 1 0,0-1-1,0 0-15,0 0 16,-55-55-16,55 56 15,0-1-15,-55 0 16,55 55-16,0-54 16,-55-56-16,55 55 15,0 0-15,0 0 16,0 0 0,-56 1-1,1-1 1,55 55-16,0 1 31,-55-56-31,55 0 16,0 0-16,-55 1 15,55-1 1,-56-55 125,56-55-110,0-1-31,0-109 15</inkml:trace>
</inkml:ink>
</file>

<file path=ppt/ink/ink3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38.466"/>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43535 13142 0,'0'55'47,"0"1"-47,0-1 16,0 55-16,0-55 16,0 56-16,0-56 15,0 0-15,0 56 16,0-56-16,-55 0 15,0 56-15,55-1 16,-55 1-16,55-56 16,-56 110-16,56-54 15,0-56-15,0 55 16,0-54-16,-55-1 16,55 55-16,-55 56 15,55-56 1,0-54-16,-55-56 15,55 110 1,0 1 0,-56-1-16,56-55 31,0 0-15,0 1 15,0-1 47,0 0-62,-55-55 77</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49.59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24165 8749 0,'106'176'16,"35"1"-1,-70-72-15,70 72 16,0-71-16,0 70 15,-70-70-15,-36-71 16,106 71 0,-106-71-16,1-35 15,-1 0 32,0 0-31,-35-282-1,0 176-15,0 36 16,0-107 0,0 71-1,0 1 1,0 34-16</inkml:trace>
</inkml:ink>
</file>

<file path=ppt/ink/ink4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4.13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45745 13805 0,'0'55'16,"0"0"-1,0 0-15,0 1 16,0-1-16,0 0 15,56 56-15,-56-56 16,55 0-16,-55 55 16,55-54-1,-55-1-15,55 55 0,-55-55 16,0 1 0,0-1-1,0 0-15,0 0 16,0 1-16,0-1 15,0 0-15,0 0 16,0 0-16,56 1 16,-56-1-16,0 0 15,0 0 1,55 1 15,-110-56 110</inkml:trace>
</inkml:ink>
</file>

<file path=ppt/ink/ink4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5.22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44364 13639 0,'111'-55'0,"-111"0"16,110 55-1,-55-56-15,-55 1 16,56 55-16,-1 0 15,0 0-15,0-55 16,1 55-16,-56-55 16,110 55-1,-55 0-15,1 0 16,54 0 0,1 0-1,-56 0-15,0 0 16,0 0-1,56 0 1,-56 0-16,0 55 16,1-55-16,54 0 15,-55 55 17,1-55-32,-56 55 15,55-55-15,-55 56 16,55-56-16,0 0 15,1 55-15,-1 0 16,0 0 0,0-55-1,1 56-15,-56-1 16,55 0 15,-55 0-15,55-55-1,-55 55-15,0 1 16,0-1-16,0 55 16,0-54-1,0-1 1,-55 0 0,0 55-1,-1-54-15,1-56 16,0 0-16,0 55 15,-1-55-15,1 55 16,0-55-16,0 0 16,-1 0-1,1 0 1,0 0 0,0 0-1</inkml:trace>
</inkml:ink>
</file>

<file path=ppt/ink/ink4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6.00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47624 13032 0,'110'0'15,"1"0"-15,54 0 16,-109 0 0,-1 0-16,0 0 15,56 0-15,-1 0 16,-55 0-16,1 0 15,-1 0-15,0 0 32</inkml:trace>
</inkml:ink>
</file>

<file path=ppt/ink/ink4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6.65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49778 13087 0,'56'-55'31,"-56"0"-15,55 55-16,-55-56 16,55-54-16,0-1 15,1 1-15,54-56 16,-110 111-16,55 55 16,-55-55-1,0-56 1,56 111-16,-1-110 15,-55 55-15,55 55 16,-55 110 62,55-55-62,-55 1-16,0 54 15,56 1-15,-56 54 16,0-54-16,0 54 16,0 1-16,0-111 15,0 56-15,0-56 16,0 0 0,0 0 15,-56-55 16</inkml:trace>
</inkml:ink>
</file>

<file path=ppt/ink/ink4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8.96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45745 1933 0,'0'110'16,"56"1"-16,-56-56 15,55 56-15,0 54 16,-55 1 0,55 0-16,1 54 15,-1-54-15,-55-56 0,55 111 16,56 111-16,-56-111 15,-55-111-15,55 56 16,0 54-16,-55 1 16,56-55-16,-56 55 15,55-55-15,-55-1 16,0-54 0,0-56-16,0 55 15,0-55 1,0 1-1,0-112 32,0-54-31,0 0-16,-111-1 16,56 1-16,-55-56 15</inkml:trace>
</inkml:ink>
</file>

<file path=ppt/ink/ink4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49.94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44585 2154 0,'55'-55'16,"1"-1"0,-56 1-16,55 0 15,0 55-15,0-110 16,56 54-16,-1 1 15,1 0-15,-1 0 16,1 55 0,-1 0-16,1 0 15,-1 0 1,1 0-16,-56 0 16,56 0-1,-1 55-15,-55 0 16,1-55-1,-56 55-15,110-55 16,-55 0-16,-55 56 16,56-1-16,-1-55 15,0 0-15,0 55 16,-55 0-16,111-55 16,-111 55-16,55-55 15,0 56-15,-55-1 16,55-55-1,1 55-15,-1 0 16,-55 1-16,0 54 16,0-55-1,55 0-15,-55 56 16,55-56-16,-55 56 16,0-56-16,0 0 15,0 0 1,0 56-16,-55-1 15,0 0-15,-56-54 16,56-1 0,0 55-16,-111-110 15,56 56 1,-1-1-16,1 0 16,-1-55-16,56 55 15,0-55-15,0 0 16,-1 0 15,112 0 16,-1-55-31</inkml:trace>
</inkml:ink>
</file>

<file path=ppt/ink/ink4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1.903"/>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49226 3203 0,'0'55'16,"0"0"-1,0 1-15,55-56 16,0 55 0,1-55-1,-1 0 1,0 0-16,0 0 16,1 0-1,-56-55 16,0-1-15,0 1 15,-56 55-15,1 0 0,0 0-1,0 0 1,55 55-1,0 1 1,55-56 15,-55 55-31,55-55 16,0 0 0,1 0-16,-56-55 78,0-1-63,-56 56 17</inkml:trace>
</inkml:ink>
</file>

<file path=ppt/ink/ink4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2.93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51325 1988 0,'0'55'31,"0"1"0,0-1-31,0 0 16,0 0-16,56 1 15,-56-1-15,0 55 16,0 1-16,0 110 16,0-1-16,0-54 15,0 0-15,0 55 16,0-1-16,0 57 16,0-1-16,0-56 15,55 1-15,-55-110 16,0-1-16,55-55 15,-55 56-15,0-56 16,55-55 93,1-55-77,-56 0-17,0-56-15</inkml:trace>
</inkml:ink>
</file>

<file path=ppt/ink/ink4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3.71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50552 1878 0,'55'-55'16,"0"-56"-16,56 56 15,-56 0-15,0 55 16,1 0-16,-1-55 16,0 55-1,56 0-15,-56 0 16,55 0 0,-54 0-16,54 55 15,1 0-15,-1 55 16,-55-54-16,111-1 15,-55 0-15,-1 0 16,-55 0-16,0 1 16,1-56-16,-56 55 15,55-55-15,0 55 16,0 0-16,-55 1 16,0-1-1,0 0 1,0 55-1,0-54 1,-110 109-16,110-54 16,-166 54-16,56-109 15,-1 54-15,1-55 16,55 0 0,-1-55-16,-54 0 31,55 0-31,-1 0 15,1 0 1,0 0-16,0 0 16</inkml:trace>
</inkml:ink>
</file>

<file path=ppt/ink/ink4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4.69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53369 1933 0,'56'0'47,"-1"0"-47,-55-55 15,110-56-15,-54 56 16,-1 0-16,0-111 16,0 56-1,1-1-15,-1 1 16,0 0-16,-55 54 15,0 1 1,55 0 0,-55 0-16,0-1 15,0 1 17,0 166 46,56-1-63,-56-55 1,0 56-16,0-1 16,0 1-16,0-56 15,0 0-15,0 56 16,0-56-1,0 0 48</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52.16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33267 9948 0,'0'177'31,"70"34"-16,72 213 1,34 105 0,-105-141-1,-36-247 1</inkml:trace>
</inkml:ink>
</file>

<file path=ppt/ink/ink5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5.383"/>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54751 3534 0,'55'0'0,"0"0"16,0 0-16,1 0 15,54 0-15,-55 0 16,56 0-16,-1 0 16,-54 0-16,109 0 15,-109 0-15,109 0 16,-54 0-16,-56 0 15,0 0 1,1 0 0,-112 56 77,-54-56-93</inkml:trace>
</inkml:ink>
</file>

<file path=ppt/ink/ink5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5.81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54972 4418 0,'55'0'15,"0"0"-15,0 0 16,111 0-16,-55 0 16,-1-55-16,1 55 15,-1 0-15,1 0 16,54 0-16,1 0 15,-111 0-15,1 0 16,-1 0-16,0-56 31,0 56-15</inkml:trace>
</inkml:ink>
</file>

<file path=ppt/ink/ink5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6.8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58342 2485 0,'0'55'0,"0"56"0,0-1 15,0 56 1,0 0-16,0-56 15,0 56-15,0-1 16,0-54-16,0 54 16,55 1-16,-55-55 15,0 54-15,0-54 16,0-56-16,0 0 16,55 111-16,-55-56 15,55 1-15,1-1 16,-1 0-1,-55 1-15,55-56 16,-55 56-16,0-56 16,0 55-16,0-55 15,0 1-15,55-56 32</inkml:trace>
</inkml:ink>
</file>

<file path=ppt/ink/ink5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7.48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57789 6406 0,'55'-56'16,"-55"1"-16,56 55 16,54-55-16,-55 0 15,1 0 1,-1 55-16,111-56 16,-56 1-16,56 55 15,-111-55-15,56 0 16,-1 55-16,1 0 15,-56 0 1,55 0-16,-54 0 16,54 0-1,1 0-15,-56 0 0,0 0 32,0 0-1,1 0 16,-1 0-47,0 0 15</inkml:trace>
</inkml:ink>
</file>

<file path=ppt/ink/ink5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7:58.77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57237 1988 0,'55'0'0,"0"0"0,0 0 16,56 0-1,110 55-15,-166-55 16,111 0-16,0 56 15,-1-56-15,-54 0 16,55 0-16,-1 0 16,-54 0-16,55 0 15,-111 0-15,0 0 16,56 55-16,-1-55 16,56 0-16,55 0 15,0 0-15,-111 0 16,56 0-16,-111 0 15,-55 55 32</inkml:trace>
</inkml:ink>
</file>

<file path=ppt/ink/ink5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8:10.31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22818 16676 0,'0'55'31,"0"111"-15,0-56-1,0 56-15,0 0 16,0-111-16,0 55 16,0-54-16,0 109 15,0 1-15,0-56 16,0 1-16,0-56 16,0 0-1,55-55 79,55 0-78,-54 0-1,54-55-15,111 55 16,-55-55-16,-56 55 15,167 0-15,-56 0 16,55 0-16,-55 0 16,55 0-1,-165 0-15,54 0 16,56 0-16,55 0 16,-165 0-16,55 0 15,55 0-15,-111 0 16,111 0-16,0 0 15,0 0-15,-55 0 16,165 0-16,-54 0 16,-1 0-16,0 110 15,-55-110-15,0 0 16,-166 0-16,166 0 16,-55 0-16,-55 0 15,110 0-15,-111 0 16,1 0-16,54 0 15,-54 0-15,55 0 16,-1 0-16,56 55 16,166 56-16,-111-111 15,-55 55-15,55-55 16,-55 0-16,0 0 16,-55 0-16,-55 0 15,54 0-15,-109 0 16,109 0-16,1 0 15,0 0 1,0 0-16,55 0 16,-56 0-16,56 0 15,111 0-15,-56 0 16,-55 0-16,-55 0 16,-56 0-16,1 0 15,-56 0-15,56-55 16,-56 55-1,0 0-15,56 0 16,54 0-16,56-55 16,55 55-16,-55 0 15,0 0-15,56 0 16,-56 0-16,-166 0 16,55 0-16,-54 0 15,-1 0 1,0 0-16,0 0 15,111 0-15,55 0 16,55 0-16,-110 0 16,0 0-16,55 0 15,0 55-15,55-55 16,-55 0 0,-55 0-16,0 0 0,-56 0 15,-55 0-15,1 0 16,-1 0-1,55 0 1,56 55-16,55-55 16,-55 0-16,55 0 15,-55 0-15,-56 0 16,1 0-16,-56 0 31,-55-110 235,0-1-251,0 56 1,0-55-16,0-56 16,-55-55-16,55 111 15,0-111-15,-56 0 16,56 166-16,0-56 16,0 56-16,0 0 15,-55 55 1,55-55 15</inkml:trace>
</inkml:ink>
</file>

<file path=ppt/ink/ink5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18:23.67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21657 21590 0,'0'111'31,"0"-56"-31,0 111 16,0-56-16,0 1 15,0 109-15,56-54 16,-56 0-16,0-1 16,55-54-1,-55 55-15,0-56 16,0 56-16,0-56 16,0-55-16,0 0 15,55 56-15,-55-56 16,0 111-16,0-111 15,55-55 1,-55 55-16,0 0 16,56-55-1,-56 56 1,0-1 0,55-55-16,0 0 15,0 0 16,1 0-15,-1 0-16,55 0 16,1-55-16,55 55 15,-111-56-15,111 1 16,-1 55-16,-109-55 16,109 55-16,1 0 15,-111 0-15,56 0 16,-1 0-16,56 0 15,0 0 1,110 0-16,0 0 16,1 0-16,-56 0 15,-56 0-15,111 0 16,1 0-16,-1 0 16,-55 0-16,-55 0 15,55 0-15,110 0 16,-220 0-16,110 0 15,110 55-15,-55-55 16,56 55-16,55-55 16,-277 0-16,111 0 15,55 0-15,-55 0 16,56 0-16,-112 0 16,1 0-16,110 0 15,1 0-15,54 0 16,-55 0-16,0 0 15,-110 56-15,-111-56 16,111 55-16,-111-55 16,-55 55 234,-55 0-250,0-55 15,0 0-15</inkml:trace>
</inkml:ink>
</file>

<file path=ppt/ink/ink5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8T06:10:21.69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35469 6958 0,'-55'165'78,"0"-54"-78,55-56 16,-55 56-16,-1-1 16,56-55-16,0 0 15,-55 56-15,55-56 16,0 0-16,0 1 16,0-1 93,0 0-109,0 0 16,0 0-1,0 1-15</inkml:trace>
</inkml:ink>
</file>

<file path=ppt/ink/ink5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30:14.654"/>
    </inkml:context>
    <inkml:brush xml:id="br0">
      <inkml:brushProperty name="width" value="0.05292" units="cm"/>
      <inkml:brushProperty name="height" value="0.05292" units="cm"/>
      <inkml:brushProperty name="color" value="#FF0000"/>
    </inkml:brush>
  </inkml:definitions>
  <inkml:trace contextRef="#ctx0" brushRef="#br0">27735 7234 0,'55'0'16,"0"110"-1,0 56 1,-55-111-16,56 111 16,54 55-16,-55-56 15,56 56 1,-56 0-16,-55-166 16,0 1-1,0-1 1,55 0-1,1-55 79,-1 0-63,55 0-15,1 0 0,55 0-1,110 0-15,-166 0 16,1 0-16,55 0 16,-56 0-1,-55 0-15,1 0 16,54 0-16,-55 0 15,1 0 1,-1 0 0,0 0 15</inkml:trace>
  <inkml:trace contextRef="#ctx0" brushRef="#br0" timeOffset="3040">18950 15793 0,'56'0'0,"-1"0"31,0-56-15,0 56-1,1 0-15,-1 0 16,55-55-16,1 55 15,-1-55-15,56 55 16,-55 0-16,-1 0 16,56 0-16,-1-55 15,1 55-15,55-55 16,-55 55 0,110 0-16,-110 0 15,0-56-15,165 56 16,-276 0-1,111 0-15,-111 0 0,56 0 16,-1 0 0,1 0-16,-1 0 15,111 0-15,-55 0 16,110 0-16,111 0 16,-221 0-16,55 0 15,55 0-15,0 0 16,-165 0-16,165 0 15,-55 0-15,55 0 16,-55 0-16,-55 0 16,110 0-16,-110 0 15,0 0-15,-1 0 16,-54 0-16,55 0 16,-56 0-16,1 56 15,-56-56 1,0 0-1,166 55-15,-55-55 0,0 55 16,-1-55-16,56 0 16,0 55-16,-55-55 15,55 0-15,-166 55 16,111-55-16,0 0 16,0 0-1,-111 0-15,111 0 16,55 0-16,-166 56 15,0-56-15,0 0 16,1 0 0,-1 0-1,0 0 1,-55 55 0,55-55-1,1 0 1,54 0-1,1 0 1,-1 55-16,1-55 16,-56 0-16,0 0 15,-55 55-15,55-55 78</inkml:trace>
  <inkml:trace contextRef="#ctx0" brushRef="#br0" timeOffset="4836">34199 16179 0,'55'0'0,"0"0"16,0 0-16,56 0 15,-56 0-15,111 0 16,165 0-16,1 0 16,-222 0-16,167 0 15,-57 0-15,1 0 16,56 0-16,-1-55 16,-55 55-16,0 0 15,-111 0-15,111-55 16,0 55-16,56 0 15,-1 0-15,-55-56 16,166 56-16,-1-55 16,-109 55-16,-1 0 15,111 0-15,-1 0 16,167 0 0,54 0-16,56 0 15,-221 0-15,111 0 16,110 0-16,-166 0 15,-55 0-15,-166 0 16,-110-55-16,-111 55 16,111 0-16,-55 0 15,-56 0 48,0 0-16,0 0-47,56 0 15,-1 0-15,-54 0 32,-1 0-17,-55 55 16,55-55-15</inkml:trace>
  <inkml:trace contextRef="#ctx0" brushRef="#br0" timeOffset="7012">45745 8835 0,'56'0'15,"-1"0"-15,0 0 16,0 0-1,111 55-15,0-55 16,-111 56-16,56-1 16,54-55-1,-110 0 1,111 55-16,0-55 16,-56 0-16,1 0 15,-56 0-15,-55 55 16,55-55-1,1 0 17,-1 0-17,0 56 17,0-56-17</inkml:trace>
  <inkml:trace contextRef="#ctx0" brushRef="#br0" timeOffset="9527.54">48673 8780 0,'56'0'15,"-1"0"1,0 0-1,0 0-15,1 55 32,-1-55-32,55 55 15,1-55 1,-1 0 0,-110 56-16,111-56 15,-1 0-15,-54 0 16,54 0-16,1 55 15,-56-55-15,0 55 16,0-55-16,1 0 16,-1 0-16,0 55 15,0-55 1,1 0-16,-1 0 31,0 0 0,0 0-15,-55 56-16,56-56 31,-1 0 1,-55 55-1,55-55-31,0 0 15,1 0 1</inkml:trace>
  <inkml:trace contextRef="#ctx0" brushRef="#br0" timeOffset="14943.54">19834 10050 0,'56'55'63,"-1"0"-48,0 56-15,0-111 16,56 166-16,-1-56 15,222 166-15,-222-166 16,111 56-16,-55-55 16,-111 54-16,111-54 15,0-56-15,-56 0 16,-55 56 0,111-1-16,-111 0 15,111-54-15,221 164 16,-111-109-16,-110-1 15,165 56-15,-54 0 16,54-56-16,-110 1 16,0-56-16,-55 0 15,-111 0-15,56 56 16,-1-111-16,56 110 16,-111-55-16,277 111 15,-112-56-15,112 111 16,-111-110-16,55-1 15,-110-55-15,0 56 16,-56-56-16,-55 0 16,56 0-16,-1-55 15,1 111-15,-1-56 16,56 55-16,55 1 16,-55-1-16,110 1 15,-55-1 1,221 111-16,-331-166 0,54 1 15,-109-56 1,-1 55 0,0-55-1,56 110 1,-56-110-16,55 55 16,1 1-16,-111-1 15,55-55 1,0 0-1,1 55 1,-1-55 0,0 0-1,111 0-15,0 0 16,55-55-16,55 55 16,-55 0-16,-111 0 15,111 0-15,-55 0 16,-111 0-16,0-55 15,1 55-15,-56-56 32,0 1-1,0 0-31,0 0 16,-56 0-16,-54-166 15,-1 55 1,-54 0-16,54 1 15,56 109-15,-56-109 16,1 110-16,-56-111 16,1 0-16,-1 1 15,-221-111-15,-55-1 16,111 112-16,110 54 16,-166-109-16,55 109 15,222 56-15,-111-56 16,-221-54-16,55 54 15,0 1-15,277 110 16,-1-111-16,-54 56 16,-56 0-16,55-55 15,-55-56-15,-110-55 16,110 111-16,110 54 16,-165-109-16,55 54 15,0 1-15,0 55 16,55-56-16,0 56 15,56-55-15,-111-1 16,-55 1-16,110 55 16,-55-1-16,-111-54 15,111-1 1,-110 56-16,55 0 16,-56-55-16,56 54 15,0 1-15,-56-111 16,222 166-16,54 0 15,1-55 1,0 55-16,55-55 16</inkml:trace>
  <inkml:trace contextRef="#ctx0" brushRef="#br0" timeOffset="24970.24">36629 9940 0,'56'0'0,"-1"0"47,0 0-47,-55 55 15,111-55-15,-56 0 16,55 0 15,-54 55-31,-1 0 16,0-55-1,0 55 1,56-55-16,-1 56 16,111 54-16,-110-55 15,-56 1-15,0-56 16,56 55 15,110 0-31,0 55 16,-55-54-16,-56-1 15,56 0-15,-56-55 16,1 55-16,-1 0 16,1 1-16,55-56 15,-111 55-15,55 0 16,56-55-16,-111 55 15,166 1-15,-55-1 16,-55 0-16,-56-55 16,0 0-16,0 0 15,56 110 1,-56-54-16,0-56 16,56 55-16,55 0 15,-1 0-15,-54 1 16,-56-1-1,0 0 1,0-55 0,1 55-1,-1-55 1,0 0-16,-55 55 16,111 1-16,54-56 15,56 110-15,0 56 16,-110-111-16,-1 0 15,1 0-15,-1 1 16,-54 54-16,54-110 16,1 55-1,-56 0-15,-55 1 16,110-1 0,56 0-16,-111 56 15,111-1-15,0 0 16,0 1-16,-1-56 15,-109 55-15,54-110 16,-55 0-16,-55 56 16,56-56-1,-1 55 17,-55 0-32,55-55 15,0 0 1,1 55-16,-1 1 15,0-1-15,111 0 16,-56 55-16,56 1 16,-55-56-16,-1 0 15,1 1-15,-56-56 16,0 0-16,56 55 16,54 0-16,-54 0 15,-1-55-15,1 55 16,-111-110 93,55-55-109,-55-1 16,0 1-16,0-56 15,0 56-15,0-56 16,0 0-16,-55-54 16,55 164-16,0-164 15,0 54 1,0 55-16,0 1 16,0 55-16,0 0 15,0-56-15,0 56 16,0-56-1,-55 1-15,55 0 16,0-56-16,0 56 16,0 54-1,0-54 1,0-1-16,0 1 16,-56 55-16,56-111 15,0 111-15,0-56 16,0 56-16,0 0 15,-55-55 1,55 54 0,0 1-16,0 0 15,0 0 17,0 0-1,0-1-31,0 1 15,0 0 1,-55 55 0,55-55-16,0-1 15,-55 1 17,-1 55-17,56-55-15,-55 0 16,55 0 15,-55 55-31,0-56 63,-56 56-17,56-55-30,55 0-16,-55 55 16,-1-55-16,1 55 15,0 0 1,0 0-16,-56 0 16,1 0-1,-1 0-15,1 0 16,-1 0-16,56 0 15,-277 0-15,111 0 16,-55 0-16,55 0 16,-221 0-16,0 0 15,0 0-15,-110 0 16,165 0-16,0-56 16,111 56-16,110 0 15,1-55-15,109 55 16,1-55-16,0 55 15,0 0-15,-1 0 16,-54 0-16,55 0 16,-56 0-16,-55-55 15,56 55-15,-1 0 16,-54-55-16,109 55 16,-54 0-16,55 0 15,-56 0-15,-55 0 16,56 0-16,-1 0 15,-54 0-15,109 0 16,-109 0-16,109 0 16,-54 0-16,-1 0 15,56 0 1,0 0-16,0 0 16,-1 0-1,1 0 1,0 0-16,0 0 15,-56 0 1</inkml:trace>
  <inkml:trace contextRef="#ctx0" brushRef="#br0" timeOffset="36444.8">27514 18167 0,'0'55'32,"0"0"-1,0 56-31,0 54 16,0 1-16,55-55 15,-55 54-15,0 1 16,0-56-16,0 56 15,0 0-15,0-111 16,0 55 0,0-55-1,0 1 1,0-1 31,55-55 15,0 0-30,56 0-17,-1 55 1,1-55-16,55 0 15,-1 0-15,1 0 16,55 0-16,0 0 16,111 0-16,-56 0 15,55 0-15,56 55 16,-111-55-16,-110 0 16,110 0-16,56 0 15,-1 0-15,1 0 16,-56 0-16,-166 56 15,111-56-15,0 0 16,-55 0-16,0 55 16,165-55-16,-54 0 15,-1 0 1,0 55-16,-55-55 16,0 0-16,-110 0 15,110 0-15,0 0 16,0 0-16,-111 0 15,56 55-15,-1-55 16,112 0-16,-112 0 16,56 0-16,-110 0 15,-1 0-15,56 0 16,0 0-16,0 55 16,-1-55-16,56 0 15,-110 56-15,-1-56 16,56 0-16,0 0 15,-111 0-15,56 0 16,-1 0-16,-55 0 16,56 0-16,-56-56 15,0 56-15,56 0 16,-56 0-16,111-55 16,-56 55-16,-54 0 15,109-55-15,-54 55 16,-1 0-16,1 0 15,-1 0-15,-54 0 16,-1 0 0,0 0-16,0 0 78,1 0-63,-56-110 110,0-1-125,0 1 0,0-56 16,0 56-16,0-56 16,0 0-16,0 56 15,0-1 17,0 1-32,0 55 15,0-111-15,55 0 16,0 111-1,0-55-15,-55-1 16,56 56-16,-1 55 16,-55-55-16,55 55 328,0 0-234,1 0 390</inkml:trace>
  <inkml:trace contextRef="#ctx0" brushRef="#br0" timeOffset="40466.32">25690 22971 0,'0'55'16,"0"0"-16,0 1 15,0-1-15,0 0 16,0 111-16,0-111 15,0 110-15,0 56 16,0 55-16,0-220 16,0 275-16,0-165 15,0-1-15,0 56 16,0-55-16,0-1 16,0 1-16,0-111 15,0 1-15,56-56 94,-1 0-78,0 0-1,111 0-15,0 0 16,-1-56-16,-54 1 15,-1 0-15,111 55 16,-55-55-16,-55-1 16,110 1-16,0 0 15,-111 55-15,1-55 16,54 0-16,-54-1 16,110 56-16,-111 0 15,56-55-15,55 55 16,-110 0-16,54 0 15,56 0-15,-55 0 16,55 0-16,55 0 16,1 0-16,54 0 15,111-55-15,55 55 16,-110-55-16,-111 55 16,-165-56-1,165 56-15,55 0 16,-165 0-16,55 0 15,-110 0-15,-56 0 16,111 0-16,-1 0 16,112 0-16,109 0 15,-220 0-15,221 0 16,165 56-16,1 54 16,110-110-16,-111 0 15,-110 0-15,55 0 16,56 0-16,-222 0 15,167 0-15,-112 0 16,-54 0-16,-1 0 16,-220 0-16,110 0 15,-55-55-15,-56 55 16,166 0-16,-55 0 16,55-55-16,-55 55 15,0-56-15,111-109 16,-166 165-1,-1 0-15,112-166 16,-56 166-16,0 0 16,0 0-16,-111 0 15,111 0 1,-55 0-16,-56 0 16,56 0-16,-111 0 15,1 0 1,-1 0-1,0 0-15,111 0 16,0 0-16,-1 0 16,222 111-16,-55-56 15,-111 0-15,-1-55 16,-164 0-16,-1 0 16,0 0-1,-110 0 188,55-55-203,0 0 16,-55-111-16,-1 0 16,1-110-16,55 0 15,-55 0-15,55 110 16,0-110-16,-55 166 15,55-56 1,0 111-16,55 55 125,0 0-94,0 0 32,1 0-32,-56 55-15,55-55 109,0 0-16,-55 55 235,55-55-329,1 0 267,-56 56-79</inkml:trace>
  <inkml:trace contextRef="#ctx0" brushRef="#br0" timeOffset="59234.94">35083 6958 0,'55'0'0,"0"55"31,-55 0-16,0 56-15,0-1 16,0-55-16,55 111 16,1-56-16,-56-54 15,55-56-15,-55 110 16,55-110-16,-55 55 16,0 56-1,0-56-15,0 0 16,0 0-1,0-110 126,0 0-141,-55-111 16,0 1-16,55 109 15,-56-54-15,1 0 16,55-1 0,0 56-16,0 110 125,-55 56-110,0-56-15,-1 110 16,56-54-16,-55-56 15,55 56-15,0-56 16,0 0 0,0 0-16,0 56 15,0-56-15,0 0 32,-55-55-32,55-110 62,0 54-62,0-109 16,55-1-16,0 0 15,1 56-15,-1-111 16,-55 55-16,55 56 16,-55 220 62,-55 1-63,55-56-15,-55 56 16,-1-1-16,56 0 16,0-54-1,0-167 79,0 56-78,0-55-16,0-56 15,0 55-15,0 1 16,0 55-16,0 165 62,0-55-62,-55 56 16,55-1 0,-55 56-16,0-56 15,55 56-15,0-111 16,0 1-1,0-167 64,0 1-64,0-1 1,0 56-16,0 0 15,0 0-15,0-1 16,0 1 0,-56 110-1,56 56 1,0 54-16,0 1 16,0-55-16,0 54 15,0-110-15,0-110 63,56-55-48,-56 55 1,55-56-16,-55 56 16,55-111-16,-55 111 15,0 0-15,0 110 63,0 0-63,0 56 15,0 54-15,0 1 16,0-111-16,0 56 16,55-111 30,-55-56-30,0 1 0,0 0-16,0 0 15,56 0-15,-56-1 16,0 1-16,0 0 31,0 110-15,0 56-1,55 54-15,-55-110 16,55 1 0,0-1-16,-55 0 15,56 0-15,-56-110 47,55-55-31,-55-1-16,0 56 15,0-55-15,0 54 16,55 56-16,-55-55 16,0 0-16,0 110 62,0 0-62,0 56 16,0-1-16,0-55 15,0 1 1,55-56 15,-55-111-31,0 56 16,0 0-16,0-56 16,0 1-1,0 55 1,0-1-16,0 1 15,0 0 1,0 165 31,0-54-47,0-1 16,0 0-16,0 0 15,0-165 48,0 55-48,0-1-15,0 1 16,0 0-16,0 0 16,0 110 46,0 0-62,0 0 16,0 1-16,0-1 31,0 0-31,0 0 16,0-110 15,0-55-16,0 54 1,0 1-16,0-55 16,0 55-1,0 110 32,0 0-31,0 55-16,0-54 15,0-1-15,0 0 16,0 0 0,56-110 15,-56 0-15,55-56-1,-55 56-15,0-55 31,55 55-31,-55-1 16,0 112 62,0-167-15,55 56-48,-55 0 1,0-1-16,0 1 16,0 0-1</inkml:trace>
  <inkml:trace contextRef="#ctx0" brushRef="#br0" timeOffset="-201848.77">26423 20990 0,'0'106'94,"0"529"-78,0-141-1,0 0 1,0-177-16,-35 213 16,-1-213 15,1 212-15,35-352-1,0-107 1,106-70 203,106 0-204,105-70 1,1-1-1,105-70 1,-105 0-16,493-36 16,353 1-1,141 105 1,-846 1 0,105 70-16,-140 0 15,-71 0-15,-1-35 16,1 35-16,0 0 15,740 0 1,-352-36 15,35 1-15,-35 0 0,-35 35-1,-424 0-15,106-35 16,-212 35-1,142 0 1,282 0 0,-106 0-1,-71 0 1,-176 0 0,106 0-1,-318 0 1,0 0 15,247 0 0,71 0-15,0 0 0,-318 0-1,1 0 48,105 0-32,-106 0-31,177 0 109,-36 0-77,283 0-17,-283 0 1,177-36-1,-212-34 1,-35 34 0,-71-34-16,36 70 15,34-35 1,-34-1-16,-36 36 16,-35-141 93,0-35-93,0-1-1,0-140 1,-70-106-1,70 70 1,0 282 0,0 36-1,0 106 110,0 317-93,0-318-17,0 107 1,0-107-1,0 36 1,0-212 93,-36-423-77,36 458-1,-35 71 94</inkml:trace>
  <inkml:trace contextRef="#ctx0" brushRef="#br0" timeOffset="-191377.71">56021 7514 0</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3:52.72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33196 11077 0,'212'459'31,"35"-177"-15,-141-106-1,-36-70 1,-34-70-16,-36 34 31,35-70-15,0 0 15,36 0-15,-36 0-16,0-141 15,-35 70 1,0-34-16,0-213 31,0 248-15,0 34-1,0 1 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03.02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39335 10619 0,'0'0'0,"-36"-36"31,-281-105 0,176 141-15,0 0-1,-71 0 1,71 0 0,70 0-1,1 106 1,-1 0 0,36 70-1,0-70 1,35-35-1,0 140 1,0-70 15,0-105-15,35 34 0,106 36-1,0 0 1,106 70-1,0-70 1,-71-71 0,-105-35-16,0 36 15,105-1 1,-70-35-16,105 35 16,-69-35-1,-1 0 16,-35 0-15,-71-35 0,71-71-1,-1 0 1,-34-70 0,35 70-1,-106 71 1,0-36-16,0 36 15,0-177 1,-106 106 0,-35-70-1,35 70 1,0-35 0,71 106-1,-36 0 32</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06.37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12806 9349 0,'0'282'31,"0"-212"-15,0 107 0,0-71-1,0 70 1,0 71 0,35 70-1,-35-211-15,0 0 16,35 176-1,1 1 1,34 34 0,1-70-1,-36 70 17,-35-70-17,0-35 1,35-36-1,-35 1 1,0-142-16,0 0 16,0 71-1,0-35 1,0 105 0,0-70 15,0-35 109,0-36-108,0 35-17,0 107 1,0-1 0,0-105-1,0 35 1,0-71-1,0 35 1,0-34 0,0-1-1,0 0 48,0-70 77</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5-09T01:24:09.896"/>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11536 10830 0,'35'0'32,"106"0"-17,-35 0 1,70 0 0,1 0-1,34 0 1,1 0-1,35 0 1,-176 0 0,34 0-16,178 0 31,-72 0-31,213 0 16,493-70 15,-458 70-16,-1-36 1,-140 1 0,-107 0-1,36 0 1,-70 35 0,-36 0-16,0-36 15,-35 1-15,-36 35 16,1-35-1,-1 35-15,1-36 16,-1 1 15,107 0-15,-107 0 0,-34 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ontserrat SemiBold" panose="00000700000000000000" pitchFamily="50" charset="0"/>
              </a:rPr>
              <a:t>Note: After adding your pictures, right</a:t>
            </a:r>
            <a:r>
              <a:rPr lang="en-US" baseline="0" dirty="0">
                <a:latin typeface="Montserrat SemiBold" panose="00000700000000000000" pitchFamily="50" charset="0"/>
              </a:rPr>
              <a:t> click on it and “Send To Back”.</a:t>
            </a:r>
            <a:endParaRPr lang="en-US" dirty="0">
              <a:latin typeface="Montserrat SemiBold" panose="00000700000000000000" pitchFamily="50"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a:t>
            </a:fld>
            <a:endParaRPr lang="en-US"/>
          </a:p>
        </p:txBody>
      </p:sp>
    </p:spTree>
    <p:extLst>
      <p:ext uri="{BB962C8B-B14F-4D97-AF65-F5344CB8AC3E}">
        <p14:creationId xmlns:p14="http://schemas.microsoft.com/office/powerpoint/2010/main" val="25078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11</a:t>
            </a:fld>
            <a:endParaRPr lang="en-US"/>
          </a:p>
        </p:txBody>
      </p:sp>
    </p:spTree>
    <p:extLst>
      <p:ext uri="{BB962C8B-B14F-4D97-AF65-F5344CB8AC3E}">
        <p14:creationId xmlns:p14="http://schemas.microsoft.com/office/powerpoint/2010/main" val="2529489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12</a:t>
            </a:fld>
            <a:endParaRPr lang="en-US"/>
          </a:p>
        </p:txBody>
      </p:sp>
    </p:spTree>
    <p:extLst>
      <p:ext uri="{BB962C8B-B14F-4D97-AF65-F5344CB8AC3E}">
        <p14:creationId xmlns:p14="http://schemas.microsoft.com/office/powerpoint/2010/main" val="191219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13</a:t>
            </a:fld>
            <a:endParaRPr lang="en-US"/>
          </a:p>
        </p:txBody>
      </p:sp>
    </p:spTree>
    <p:extLst>
      <p:ext uri="{BB962C8B-B14F-4D97-AF65-F5344CB8AC3E}">
        <p14:creationId xmlns:p14="http://schemas.microsoft.com/office/powerpoint/2010/main" val="3474319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14</a:t>
            </a:fld>
            <a:endParaRPr lang="en-US"/>
          </a:p>
        </p:txBody>
      </p:sp>
    </p:spTree>
    <p:extLst>
      <p:ext uri="{BB962C8B-B14F-4D97-AF65-F5344CB8AC3E}">
        <p14:creationId xmlns:p14="http://schemas.microsoft.com/office/powerpoint/2010/main" val="311430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15</a:t>
            </a:fld>
            <a:endParaRPr lang="en-US"/>
          </a:p>
        </p:txBody>
      </p:sp>
    </p:spTree>
    <p:extLst>
      <p:ext uri="{BB962C8B-B14F-4D97-AF65-F5344CB8AC3E}">
        <p14:creationId xmlns:p14="http://schemas.microsoft.com/office/powerpoint/2010/main" val="232248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16</a:t>
            </a:fld>
            <a:endParaRPr lang="en-US"/>
          </a:p>
        </p:txBody>
      </p:sp>
    </p:spTree>
    <p:extLst>
      <p:ext uri="{BB962C8B-B14F-4D97-AF65-F5344CB8AC3E}">
        <p14:creationId xmlns:p14="http://schemas.microsoft.com/office/powerpoint/2010/main" val="1966182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17</a:t>
            </a:fld>
            <a:endParaRPr lang="en-US"/>
          </a:p>
        </p:txBody>
      </p:sp>
    </p:spTree>
    <p:extLst>
      <p:ext uri="{BB962C8B-B14F-4D97-AF65-F5344CB8AC3E}">
        <p14:creationId xmlns:p14="http://schemas.microsoft.com/office/powerpoint/2010/main" val="411208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18</a:t>
            </a:fld>
            <a:endParaRPr lang="en-US"/>
          </a:p>
        </p:txBody>
      </p:sp>
    </p:spTree>
    <p:extLst>
      <p:ext uri="{BB962C8B-B14F-4D97-AF65-F5344CB8AC3E}">
        <p14:creationId xmlns:p14="http://schemas.microsoft.com/office/powerpoint/2010/main" val="3621787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19</a:t>
            </a:fld>
            <a:endParaRPr lang="en-US"/>
          </a:p>
        </p:txBody>
      </p:sp>
    </p:spTree>
    <p:extLst>
      <p:ext uri="{BB962C8B-B14F-4D97-AF65-F5344CB8AC3E}">
        <p14:creationId xmlns:p14="http://schemas.microsoft.com/office/powerpoint/2010/main" val="1784186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20</a:t>
            </a:fld>
            <a:endParaRPr lang="en-US"/>
          </a:p>
        </p:txBody>
      </p:sp>
    </p:spTree>
    <p:extLst>
      <p:ext uri="{BB962C8B-B14F-4D97-AF65-F5344CB8AC3E}">
        <p14:creationId xmlns:p14="http://schemas.microsoft.com/office/powerpoint/2010/main" val="302757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3</a:t>
            </a:fld>
            <a:endParaRPr lang="en-US"/>
          </a:p>
        </p:txBody>
      </p:sp>
    </p:spTree>
    <p:extLst>
      <p:ext uri="{BB962C8B-B14F-4D97-AF65-F5344CB8AC3E}">
        <p14:creationId xmlns:p14="http://schemas.microsoft.com/office/powerpoint/2010/main" val="471924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21</a:t>
            </a:fld>
            <a:endParaRPr lang="en-US"/>
          </a:p>
        </p:txBody>
      </p:sp>
    </p:spTree>
    <p:extLst>
      <p:ext uri="{BB962C8B-B14F-4D97-AF65-F5344CB8AC3E}">
        <p14:creationId xmlns:p14="http://schemas.microsoft.com/office/powerpoint/2010/main" val="332864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22</a:t>
            </a:fld>
            <a:endParaRPr lang="en-US"/>
          </a:p>
        </p:txBody>
      </p:sp>
    </p:spTree>
    <p:extLst>
      <p:ext uri="{BB962C8B-B14F-4D97-AF65-F5344CB8AC3E}">
        <p14:creationId xmlns:p14="http://schemas.microsoft.com/office/powerpoint/2010/main" val="14341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23</a:t>
            </a:fld>
            <a:endParaRPr lang="en-US"/>
          </a:p>
        </p:txBody>
      </p:sp>
    </p:spTree>
    <p:extLst>
      <p:ext uri="{BB962C8B-B14F-4D97-AF65-F5344CB8AC3E}">
        <p14:creationId xmlns:p14="http://schemas.microsoft.com/office/powerpoint/2010/main" val="4281321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a:t>
            </a:fld>
            <a:endParaRPr lang="en-US"/>
          </a:p>
        </p:txBody>
      </p:sp>
    </p:spTree>
    <p:extLst>
      <p:ext uri="{BB962C8B-B14F-4D97-AF65-F5344CB8AC3E}">
        <p14:creationId xmlns:p14="http://schemas.microsoft.com/office/powerpoint/2010/main" val="103783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5</a:t>
            </a:fld>
            <a:endParaRPr lang="en-US"/>
          </a:p>
        </p:txBody>
      </p:sp>
    </p:spTree>
    <p:extLst>
      <p:ext uri="{BB962C8B-B14F-4D97-AF65-F5344CB8AC3E}">
        <p14:creationId xmlns:p14="http://schemas.microsoft.com/office/powerpoint/2010/main" val="25948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6</a:t>
            </a:fld>
            <a:endParaRPr lang="en-US"/>
          </a:p>
        </p:txBody>
      </p:sp>
    </p:spTree>
    <p:extLst>
      <p:ext uri="{BB962C8B-B14F-4D97-AF65-F5344CB8AC3E}">
        <p14:creationId xmlns:p14="http://schemas.microsoft.com/office/powerpoint/2010/main" val="421740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7</a:t>
            </a:fld>
            <a:endParaRPr lang="en-US"/>
          </a:p>
        </p:txBody>
      </p:sp>
    </p:spTree>
    <p:extLst>
      <p:ext uri="{BB962C8B-B14F-4D97-AF65-F5344CB8AC3E}">
        <p14:creationId xmlns:p14="http://schemas.microsoft.com/office/powerpoint/2010/main" val="380220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8</a:t>
            </a:fld>
            <a:endParaRPr lang="en-US"/>
          </a:p>
        </p:txBody>
      </p:sp>
    </p:spTree>
    <p:extLst>
      <p:ext uri="{BB962C8B-B14F-4D97-AF65-F5344CB8AC3E}">
        <p14:creationId xmlns:p14="http://schemas.microsoft.com/office/powerpoint/2010/main" val="235934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257482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10</a:t>
            </a:fld>
            <a:endParaRPr lang="en-US"/>
          </a:p>
        </p:txBody>
      </p:sp>
    </p:spTree>
    <p:extLst>
      <p:ext uri="{BB962C8B-B14F-4D97-AF65-F5344CB8AC3E}">
        <p14:creationId xmlns:p14="http://schemas.microsoft.com/office/powerpoint/2010/main" val="3810280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0033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1035" userDrawn="1">
          <p15:clr>
            <a:srgbClr val="FBAE40"/>
          </p15:clr>
        </p15:guide>
        <p15:guide id="2" pos="14304">
          <p15:clr>
            <a:srgbClr val="FBAE40"/>
          </p15:clr>
        </p15:guide>
        <p15:guide id="3" orient="horz" pos="7609" userDrawn="1">
          <p15:clr>
            <a:srgbClr val="FBAE40"/>
          </p15:clr>
        </p15:guide>
        <p15:guide id="4" orient="horz" pos="10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9-Our Success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2649200" y="5354283"/>
            <a:ext cx="10058400" cy="671230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678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Our Dedicated Team Slide">
    <p:spTree>
      <p:nvGrpSpPr>
        <p:cNvPr id="1" name=""/>
        <p:cNvGrpSpPr/>
        <p:nvPr/>
      </p:nvGrpSpPr>
      <p:grpSpPr>
        <a:xfrm>
          <a:off x="0" y="0"/>
          <a:ext cx="0" cy="0"/>
          <a:chOff x="0" y="0"/>
          <a:chExt cx="0" cy="0"/>
        </a:xfrm>
      </p:grpSpPr>
      <p:sp>
        <p:nvSpPr>
          <p:cNvPr id="19" name="Picture Placeholder 26"/>
          <p:cNvSpPr>
            <a:spLocks noGrp="1"/>
          </p:cNvSpPr>
          <p:nvPr>
            <p:ph type="pic" sz="quarter" idx="11"/>
          </p:nvPr>
        </p:nvSpPr>
        <p:spPr>
          <a:xfrm>
            <a:off x="9890564"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2"/>
          </p:nvPr>
        </p:nvSpPr>
        <p:spPr>
          <a:xfrm>
            <a:off x="13219976"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549388"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9878800"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9890564"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3219976"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6549388"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19878800"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0002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Meet the Team Slide">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8957996"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3850089" y="596531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18742182"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197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Meet the Team Experts Slide">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8679516"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3710848"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8742179"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032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Meet the Crew Slide">
    <p:spTree>
      <p:nvGrpSpPr>
        <p:cNvPr id="1" name=""/>
        <p:cNvGrpSpPr/>
        <p:nvPr/>
      </p:nvGrpSpPr>
      <p:grpSpPr>
        <a:xfrm>
          <a:off x="0" y="0"/>
          <a:ext cx="0" cy="0"/>
          <a:chOff x="0" y="0"/>
          <a:chExt cx="0" cy="0"/>
        </a:xfrm>
      </p:grpSpPr>
      <p:sp>
        <p:nvSpPr>
          <p:cNvPr id="16" name="Picture Placeholder 26"/>
          <p:cNvSpPr>
            <a:spLocks noGrp="1"/>
          </p:cNvSpPr>
          <p:nvPr>
            <p:ph type="pic" sz="quarter" idx="11"/>
          </p:nvPr>
        </p:nvSpPr>
        <p:spPr>
          <a:xfrm>
            <a:off x="2827294"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8132257"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3"/>
          </p:nvPr>
        </p:nvSpPr>
        <p:spPr>
          <a:xfrm>
            <a:off x="13437220"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9" name="Picture Placeholder 26"/>
          <p:cNvSpPr>
            <a:spLocks noGrp="1"/>
          </p:cNvSpPr>
          <p:nvPr>
            <p:ph type="pic" sz="quarter" idx="14"/>
          </p:nvPr>
        </p:nvSpPr>
        <p:spPr>
          <a:xfrm>
            <a:off x="18742182"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6957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Our Services">
    <p:spTree>
      <p:nvGrpSpPr>
        <p:cNvPr id="1" name=""/>
        <p:cNvGrpSpPr/>
        <p:nvPr/>
      </p:nvGrpSpPr>
      <p:grpSpPr>
        <a:xfrm>
          <a:off x="0" y="0"/>
          <a:ext cx="0" cy="0"/>
          <a:chOff x="0" y="0"/>
          <a:chExt cx="0" cy="0"/>
        </a:xfrm>
      </p:grpSpPr>
      <p:sp>
        <p:nvSpPr>
          <p:cNvPr id="14" name="Picture Placeholder 26"/>
          <p:cNvSpPr>
            <a:spLocks noGrp="1"/>
          </p:cNvSpPr>
          <p:nvPr>
            <p:ph type="pic" sz="quarter" idx="11"/>
          </p:nvPr>
        </p:nvSpPr>
        <p:spPr>
          <a:xfrm>
            <a:off x="2827294"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2"/>
          </p:nvPr>
        </p:nvSpPr>
        <p:spPr>
          <a:xfrm>
            <a:off x="7844476"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3"/>
          </p:nvPr>
        </p:nvSpPr>
        <p:spPr>
          <a:xfrm>
            <a:off x="12861661"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4"/>
          </p:nvPr>
        </p:nvSpPr>
        <p:spPr>
          <a:xfrm>
            <a:off x="17878845"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6401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Slide with Two Narrow Pictures">
    <p:spTree>
      <p:nvGrpSpPr>
        <p:cNvPr id="1" name=""/>
        <p:cNvGrpSpPr/>
        <p:nvPr/>
      </p:nvGrpSpPr>
      <p:grpSpPr>
        <a:xfrm>
          <a:off x="0" y="0"/>
          <a:ext cx="0" cy="0"/>
          <a:chOff x="0" y="0"/>
          <a:chExt cx="0" cy="0"/>
        </a:xfrm>
      </p:grpSpPr>
      <p:sp>
        <p:nvSpPr>
          <p:cNvPr id="8" name="Picture Placeholder 26"/>
          <p:cNvSpPr>
            <a:spLocks noGrp="1"/>
          </p:cNvSpPr>
          <p:nvPr>
            <p:ph type="pic" sz="quarter" idx="10"/>
          </p:nvPr>
        </p:nvSpPr>
        <p:spPr>
          <a:xfrm>
            <a:off x="17733492"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2551343"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3757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Digital Image Slide">
    <p:spTree>
      <p:nvGrpSpPr>
        <p:cNvPr id="1" name=""/>
        <p:cNvGrpSpPr/>
        <p:nvPr/>
      </p:nvGrpSpPr>
      <p:grpSpPr>
        <a:xfrm>
          <a:off x="0" y="0"/>
          <a:ext cx="0" cy="0"/>
          <a:chOff x="0" y="0"/>
          <a:chExt cx="0" cy="0"/>
        </a:xfrm>
      </p:grpSpPr>
      <p:sp>
        <p:nvSpPr>
          <p:cNvPr id="14" name="Picture Placeholder 26"/>
          <p:cNvSpPr>
            <a:spLocks noGrp="1"/>
          </p:cNvSpPr>
          <p:nvPr>
            <p:ph type="pic" sz="quarter" idx="10"/>
          </p:nvPr>
        </p:nvSpPr>
        <p:spPr>
          <a:xfrm>
            <a:off x="7418145" y="1646238"/>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1"/>
          </p:nvPr>
        </p:nvSpPr>
        <p:spPr>
          <a:xfrm>
            <a:off x="1676400" y="6073540"/>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2"/>
          </p:nvPr>
        </p:nvSpPr>
        <p:spPr>
          <a:xfrm>
            <a:off x="1676400" y="1646238"/>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3"/>
          </p:nvPr>
        </p:nvSpPr>
        <p:spPr>
          <a:xfrm>
            <a:off x="7418144" y="7851385"/>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13872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7-Design Proces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676400" y="0"/>
            <a:ext cx="6024607" cy="137160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62745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8-Design &amp; Print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9020548" y="17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6043611" y="36593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0241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Cover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5435600" y="3057525"/>
            <a:ext cx="135128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8478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Photography Slid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21031201" cy="12069762"/>
          </a:xfrm>
          <a:prstGeom prst="rect">
            <a:avLst/>
          </a:prstGeom>
          <a:solidFill>
            <a:schemeClr val="accent2"/>
          </a:solidFill>
        </p:spPr>
        <p:txBody>
          <a:bodyPr/>
          <a:lstStyle>
            <a:lvl1pPr marL="0" indent="0">
              <a:buFontTx/>
              <a:buNone/>
              <a:defRPr sz="4000">
                <a:solidFill>
                  <a:schemeClr val="bg1"/>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41469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Our Studio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6819900" cy="13716000"/>
          </a:xfrm>
          <a:custGeom>
            <a:avLst/>
            <a:gdLst>
              <a:gd name="connsiteX0" fmla="*/ 0 w 6819900"/>
              <a:gd name="connsiteY0" fmla="*/ 0 h 13716000"/>
              <a:gd name="connsiteX1" fmla="*/ 6819900 w 6819900"/>
              <a:gd name="connsiteY1" fmla="*/ 0 h 13716000"/>
              <a:gd name="connsiteX2" fmla="*/ 6819900 w 6819900"/>
              <a:gd name="connsiteY2" fmla="*/ 13716000 h 13716000"/>
              <a:gd name="connsiteX3" fmla="*/ 0 w 6819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6819900" h="13716000">
                <a:moveTo>
                  <a:pt x="0" y="0"/>
                </a:moveTo>
                <a:lnTo>
                  <a:pt x="6819900" y="0"/>
                </a:lnTo>
                <a:lnTo>
                  <a:pt x="6819900" y="13716000"/>
                </a:lnTo>
                <a:lnTo>
                  <a:pt x="0" y="1371600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10"/>
          <p:cNvSpPr>
            <a:spLocks noGrp="1"/>
          </p:cNvSpPr>
          <p:nvPr>
            <p:ph type="pic" sz="quarter" idx="11"/>
          </p:nvPr>
        </p:nvSpPr>
        <p:spPr>
          <a:xfrm>
            <a:off x="7115946" y="0"/>
            <a:ext cx="6819900" cy="6709978"/>
          </a:xfrm>
          <a:custGeom>
            <a:avLst/>
            <a:gdLst>
              <a:gd name="connsiteX0" fmla="*/ 0 w 6819900"/>
              <a:gd name="connsiteY0" fmla="*/ 0 h 6709978"/>
              <a:gd name="connsiteX1" fmla="*/ 6819900 w 6819900"/>
              <a:gd name="connsiteY1" fmla="*/ 0 h 6709978"/>
              <a:gd name="connsiteX2" fmla="*/ 6819900 w 6819900"/>
              <a:gd name="connsiteY2" fmla="*/ 6709978 h 6709978"/>
              <a:gd name="connsiteX3" fmla="*/ 0 w 6819900"/>
              <a:gd name="connsiteY3" fmla="*/ 6709978 h 6709978"/>
            </a:gdLst>
            <a:ahLst/>
            <a:cxnLst>
              <a:cxn ang="0">
                <a:pos x="connsiteX0" y="connsiteY0"/>
              </a:cxn>
              <a:cxn ang="0">
                <a:pos x="connsiteX1" y="connsiteY1"/>
              </a:cxn>
              <a:cxn ang="0">
                <a:pos x="connsiteX2" y="connsiteY2"/>
              </a:cxn>
              <a:cxn ang="0">
                <a:pos x="connsiteX3" y="connsiteY3"/>
              </a:cxn>
            </a:cxnLst>
            <a:rect l="l" t="t" r="r" b="b"/>
            <a:pathLst>
              <a:path w="6819900" h="6709978">
                <a:moveTo>
                  <a:pt x="0" y="0"/>
                </a:moveTo>
                <a:lnTo>
                  <a:pt x="6819900" y="0"/>
                </a:lnTo>
                <a:lnTo>
                  <a:pt x="6819900" y="6709978"/>
                </a:lnTo>
                <a:lnTo>
                  <a:pt x="0" y="6709978"/>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0" name="Picture Placeholder 9"/>
          <p:cNvSpPr>
            <a:spLocks noGrp="1"/>
          </p:cNvSpPr>
          <p:nvPr>
            <p:ph type="pic" sz="quarter" idx="12"/>
          </p:nvPr>
        </p:nvSpPr>
        <p:spPr>
          <a:xfrm>
            <a:off x="7115946" y="7000240"/>
            <a:ext cx="6819900" cy="6715760"/>
          </a:xfrm>
          <a:custGeom>
            <a:avLst/>
            <a:gdLst>
              <a:gd name="connsiteX0" fmla="*/ 0 w 6819900"/>
              <a:gd name="connsiteY0" fmla="*/ 0 h 6715760"/>
              <a:gd name="connsiteX1" fmla="*/ 6819900 w 6819900"/>
              <a:gd name="connsiteY1" fmla="*/ 0 h 6715760"/>
              <a:gd name="connsiteX2" fmla="*/ 6819900 w 6819900"/>
              <a:gd name="connsiteY2" fmla="*/ 6715760 h 6715760"/>
              <a:gd name="connsiteX3" fmla="*/ 0 w 6819900"/>
              <a:gd name="connsiteY3" fmla="*/ 6715760 h 6715760"/>
            </a:gdLst>
            <a:ahLst/>
            <a:cxnLst>
              <a:cxn ang="0">
                <a:pos x="connsiteX0" y="connsiteY0"/>
              </a:cxn>
              <a:cxn ang="0">
                <a:pos x="connsiteX1" y="connsiteY1"/>
              </a:cxn>
              <a:cxn ang="0">
                <a:pos x="connsiteX2" y="connsiteY2"/>
              </a:cxn>
              <a:cxn ang="0">
                <a:pos x="connsiteX3" y="connsiteY3"/>
              </a:cxn>
            </a:cxnLst>
            <a:rect l="l" t="t" r="r" b="b"/>
            <a:pathLst>
              <a:path w="6819900" h="6715760">
                <a:moveTo>
                  <a:pt x="0" y="0"/>
                </a:moveTo>
                <a:lnTo>
                  <a:pt x="6819900" y="0"/>
                </a:lnTo>
                <a:lnTo>
                  <a:pt x="6819900" y="6715760"/>
                </a:lnTo>
                <a:lnTo>
                  <a:pt x="0" y="671576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2940694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1-Customer Testemonials Slide">
    <p:spTree>
      <p:nvGrpSpPr>
        <p:cNvPr id="1" name=""/>
        <p:cNvGrpSpPr/>
        <p:nvPr/>
      </p:nvGrpSpPr>
      <p:grpSpPr>
        <a:xfrm>
          <a:off x="0" y="0"/>
          <a:ext cx="0" cy="0"/>
          <a:chOff x="0" y="0"/>
          <a:chExt cx="0" cy="0"/>
        </a:xfrm>
      </p:grpSpPr>
      <p:sp>
        <p:nvSpPr>
          <p:cNvPr id="12" name="Picture Placeholder 26"/>
          <p:cNvSpPr>
            <a:spLocks noGrp="1"/>
          </p:cNvSpPr>
          <p:nvPr>
            <p:ph type="pic" sz="quarter" idx="13"/>
          </p:nvPr>
        </p:nvSpPr>
        <p:spPr>
          <a:xfrm>
            <a:off x="2827293"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4"/>
          </p:nvPr>
        </p:nvSpPr>
        <p:spPr>
          <a:xfrm>
            <a:off x="13775555"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5"/>
          </p:nvPr>
        </p:nvSpPr>
        <p:spPr>
          <a:xfrm>
            <a:off x="13775555" y="164623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9105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2-Slide with Right Pictur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1933407" y="1646238"/>
            <a:ext cx="10774194"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482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3-Slide with Left Pictur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9229021"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9654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Our Portfolio">
    <p:spTree>
      <p:nvGrpSpPr>
        <p:cNvPr id="1" name=""/>
        <p:cNvGrpSpPr/>
        <p:nvPr/>
      </p:nvGrpSpPr>
      <p:grpSpPr>
        <a:xfrm>
          <a:off x="0" y="0"/>
          <a:ext cx="0" cy="0"/>
          <a:chOff x="0" y="0"/>
          <a:chExt cx="0" cy="0"/>
        </a:xfrm>
      </p:grpSpPr>
      <p:sp>
        <p:nvSpPr>
          <p:cNvPr id="10" name="Picture Placeholder 26"/>
          <p:cNvSpPr>
            <a:spLocks noGrp="1"/>
          </p:cNvSpPr>
          <p:nvPr>
            <p:ph type="pic" sz="quarter" idx="10"/>
          </p:nvPr>
        </p:nvSpPr>
        <p:spPr>
          <a:xfrm>
            <a:off x="14688151" y="1646238"/>
            <a:ext cx="8019449" cy="10438327"/>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1"/>
          </p:nvPr>
        </p:nvSpPr>
        <p:spPr>
          <a:xfrm>
            <a:off x="8182275" y="587141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2"/>
          </p:nvPr>
        </p:nvSpPr>
        <p:spPr>
          <a:xfrm>
            <a:off x="1663700" y="817099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728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5-Photo Gallery Slide 01">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2295719"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817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6-Photo Gallery Slide 02">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696226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Picture Placeholder 26"/>
          <p:cNvSpPr>
            <a:spLocks noGrp="1"/>
          </p:cNvSpPr>
          <p:nvPr>
            <p:ph type="pic" sz="quarter" idx="12"/>
          </p:nvPr>
        </p:nvSpPr>
        <p:spPr>
          <a:xfrm>
            <a:off x="12295719" y="164623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49767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7-Photo Gallery Slide 03">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1676401"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5835489"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8755944"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17534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8-Photo Gallery Slide 04">
    <p:spTree>
      <p:nvGrpSpPr>
        <p:cNvPr id="1" name=""/>
        <p:cNvGrpSpPr/>
        <p:nvPr/>
      </p:nvGrpSpPr>
      <p:grpSpPr>
        <a:xfrm>
          <a:off x="0" y="0"/>
          <a:ext cx="0" cy="0"/>
          <a:chOff x="0" y="0"/>
          <a:chExt cx="0" cy="0"/>
        </a:xfrm>
      </p:grpSpPr>
      <p:sp>
        <p:nvSpPr>
          <p:cNvPr id="10" name="Picture Placeholder 26"/>
          <p:cNvSpPr>
            <a:spLocks noGrp="1"/>
          </p:cNvSpPr>
          <p:nvPr>
            <p:ph type="pic" sz="quarter" idx="12"/>
          </p:nvPr>
        </p:nvSpPr>
        <p:spPr>
          <a:xfrm>
            <a:off x="8755945" y="1646238"/>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5835489"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4"/>
          </p:nvPr>
        </p:nvSpPr>
        <p:spPr>
          <a:xfrm>
            <a:off x="1676400"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3724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2-Section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0312400" y="3057525"/>
            <a:ext cx="123952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4598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9-Photo Gallery Slide 05">
    <p:spTree>
      <p:nvGrpSpPr>
        <p:cNvPr id="1" name=""/>
        <p:cNvGrpSpPr/>
        <p:nvPr/>
      </p:nvGrpSpPr>
      <p:grpSpPr>
        <a:xfrm>
          <a:off x="0" y="0"/>
          <a:ext cx="0" cy="0"/>
          <a:chOff x="0" y="0"/>
          <a:chExt cx="0" cy="0"/>
        </a:xfrm>
      </p:grpSpPr>
      <p:sp>
        <p:nvSpPr>
          <p:cNvPr id="14" name="Picture Placeholder 26"/>
          <p:cNvSpPr>
            <a:spLocks noGrp="1"/>
          </p:cNvSpPr>
          <p:nvPr>
            <p:ph type="pic" sz="quarter" idx="12"/>
          </p:nvPr>
        </p:nvSpPr>
        <p:spPr>
          <a:xfrm>
            <a:off x="17605376"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3"/>
          </p:nvPr>
        </p:nvSpPr>
        <p:spPr>
          <a:xfrm>
            <a:off x="12295719"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4"/>
          </p:nvPr>
        </p:nvSpPr>
        <p:spPr>
          <a:xfrm>
            <a:off x="698605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5"/>
          </p:nvPr>
        </p:nvSpPr>
        <p:spPr>
          <a:xfrm>
            <a:off x="167639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4914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0-Photo Gallery Slide 06">
    <p:spTree>
      <p:nvGrpSpPr>
        <p:cNvPr id="1" name=""/>
        <p:cNvGrpSpPr/>
        <p:nvPr/>
      </p:nvGrpSpPr>
      <p:grpSpPr>
        <a:xfrm>
          <a:off x="0" y="0"/>
          <a:ext cx="0" cy="0"/>
          <a:chOff x="0" y="0"/>
          <a:chExt cx="0" cy="0"/>
        </a:xfrm>
      </p:grpSpPr>
      <p:sp>
        <p:nvSpPr>
          <p:cNvPr id="20" name="Picture Placeholder 26"/>
          <p:cNvSpPr>
            <a:spLocks noGrp="1"/>
          </p:cNvSpPr>
          <p:nvPr>
            <p:ph type="pic" sz="quarter" idx="12"/>
          </p:nvPr>
        </p:nvSpPr>
        <p:spPr>
          <a:xfrm>
            <a:off x="12295717"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76401"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676401"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15835489"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8755945"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97988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1-Photo Gallery Slide 07">
    <p:spTree>
      <p:nvGrpSpPr>
        <p:cNvPr id="1" name=""/>
        <p:cNvGrpSpPr/>
        <p:nvPr/>
      </p:nvGrpSpPr>
      <p:grpSpPr>
        <a:xfrm>
          <a:off x="0" y="0"/>
          <a:ext cx="0" cy="0"/>
          <a:chOff x="0" y="0"/>
          <a:chExt cx="0" cy="0"/>
        </a:xfrm>
      </p:grpSpPr>
      <p:sp>
        <p:nvSpPr>
          <p:cNvPr id="19" name="Picture Placeholder 26"/>
          <p:cNvSpPr>
            <a:spLocks noGrp="1"/>
          </p:cNvSpPr>
          <p:nvPr>
            <p:ph type="pic" sz="quarter" idx="12"/>
          </p:nvPr>
        </p:nvSpPr>
        <p:spPr>
          <a:xfrm>
            <a:off x="15835488"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3"/>
          </p:nvPr>
        </p:nvSpPr>
        <p:spPr>
          <a:xfrm>
            <a:off x="8755944"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4"/>
          </p:nvPr>
        </p:nvSpPr>
        <p:spPr>
          <a:xfrm>
            <a:off x="1676401"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5"/>
          </p:nvPr>
        </p:nvSpPr>
        <p:spPr>
          <a:xfrm>
            <a:off x="15835488"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16"/>
          </p:nvPr>
        </p:nvSpPr>
        <p:spPr>
          <a:xfrm>
            <a:off x="8755944"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17"/>
          </p:nvPr>
        </p:nvSpPr>
        <p:spPr>
          <a:xfrm>
            <a:off x="1676401"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3350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2-Photo Gallery Slide 08">
    <p:spTree>
      <p:nvGrpSpPr>
        <p:cNvPr id="1" name=""/>
        <p:cNvGrpSpPr/>
        <p:nvPr/>
      </p:nvGrpSpPr>
      <p:grpSpPr>
        <a:xfrm>
          <a:off x="0" y="0"/>
          <a:ext cx="0" cy="0"/>
          <a:chOff x="0" y="0"/>
          <a:chExt cx="0" cy="0"/>
        </a:xfrm>
      </p:grpSpPr>
      <p:sp>
        <p:nvSpPr>
          <p:cNvPr id="18" name="Picture Placeholder 26"/>
          <p:cNvSpPr>
            <a:spLocks noGrp="1"/>
          </p:cNvSpPr>
          <p:nvPr>
            <p:ph type="pic" sz="quarter" idx="14"/>
          </p:nvPr>
        </p:nvSpPr>
        <p:spPr>
          <a:xfrm>
            <a:off x="1676401" y="1646238"/>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5"/>
          </p:nvPr>
        </p:nvSpPr>
        <p:spPr>
          <a:xfrm>
            <a:off x="1676401" y="6155450"/>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6"/>
          </p:nvPr>
        </p:nvSpPr>
        <p:spPr>
          <a:xfrm>
            <a:off x="15835488" y="1646236"/>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7"/>
          </p:nvPr>
        </p:nvSpPr>
        <p:spPr>
          <a:xfrm>
            <a:off x="15835488" y="7772842"/>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8"/>
          </p:nvPr>
        </p:nvSpPr>
        <p:spPr>
          <a:xfrm>
            <a:off x="8735292" y="1646236"/>
            <a:ext cx="6872112" cy="1039789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54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3-Photo Gallery Slide 09">
    <p:spTree>
      <p:nvGrpSpPr>
        <p:cNvPr id="1" name=""/>
        <p:cNvGrpSpPr/>
        <p:nvPr/>
      </p:nvGrpSpPr>
      <p:grpSpPr>
        <a:xfrm>
          <a:off x="0" y="0"/>
          <a:ext cx="0" cy="0"/>
          <a:chOff x="0" y="0"/>
          <a:chExt cx="0" cy="0"/>
        </a:xfrm>
      </p:grpSpPr>
      <p:sp>
        <p:nvSpPr>
          <p:cNvPr id="17" name="Picture Placeholder 26"/>
          <p:cNvSpPr>
            <a:spLocks noGrp="1"/>
          </p:cNvSpPr>
          <p:nvPr>
            <p:ph type="pic" sz="quarter" idx="14"/>
          </p:nvPr>
        </p:nvSpPr>
        <p:spPr>
          <a:xfrm>
            <a:off x="1676401"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7605376"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2295717"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6986059"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9"/>
          </p:nvPr>
        </p:nvSpPr>
        <p:spPr>
          <a:xfrm>
            <a:off x="1676401"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20"/>
          </p:nvPr>
        </p:nvSpPr>
        <p:spPr>
          <a:xfrm>
            <a:off x="17605376"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21"/>
          </p:nvPr>
        </p:nvSpPr>
        <p:spPr>
          <a:xfrm>
            <a:off x="12295717"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0" name="Picture Placeholder 26"/>
          <p:cNvSpPr>
            <a:spLocks noGrp="1"/>
          </p:cNvSpPr>
          <p:nvPr>
            <p:ph type="pic" sz="quarter" idx="22"/>
          </p:nvPr>
        </p:nvSpPr>
        <p:spPr>
          <a:xfrm>
            <a:off x="6986059"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978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4-Portfolio Section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464580" y="5660195"/>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1118103" y="5023564"/>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9967142" y="8106820"/>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dirty="0"/>
          </a:p>
        </p:txBody>
      </p:sp>
    </p:spTree>
    <p:extLst>
      <p:ext uri="{BB962C8B-B14F-4D97-AF65-F5344CB8AC3E}">
        <p14:creationId xmlns:p14="http://schemas.microsoft.com/office/powerpoint/2010/main" val="3331678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5-Mobile App in The Hand Slide">
    <p:spTree>
      <p:nvGrpSpPr>
        <p:cNvPr id="1" name=""/>
        <p:cNvGrpSpPr/>
        <p:nvPr/>
      </p:nvGrpSpPr>
      <p:grpSpPr>
        <a:xfrm>
          <a:off x="0" y="0"/>
          <a:ext cx="0" cy="0"/>
          <a:chOff x="0" y="0"/>
          <a:chExt cx="0" cy="0"/>
        </a:xfrm>
      </p:grpSpPr>
      <p:sp>
        <p:nvSpPr>
          <p:cNvPr id="6" name="Picture Placeholder 26"/>
          <p:cNvSpPr>
            <a:spLocks noGrp="1"/>
          </p:cNvSpPr>
          <p:nvPr>
            <p:ph type="pic" sz="quarter" idx="10"/>
          </p:nvPr>
        </p:nvSpPr>
        <p:spPr>
          <a:xfrm>
            <a:off x="16846551" y="2578101"/>
            <a:ext cx="3177116" cy="5607050"/>
          </a:xfrm>
          <a:prstGeom prst="rect">
            <a:avLst/>
          </a:prstGeom>
          <a:ln w="19050">
            <a:solidFill>
              <a:schemeClr val="accent1"/>
            </a:solidFill>
          </a:ln>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bg1"/>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bg1"/>
              </a:solidFill>
              <a:latin typeface="Montserrat SemiBold" panose="00000700000000000000" pitchFamily="50" charset="0"/>
              <a:cs typeface="Poppins" panose="02000000000000000000" pitchFamily="2" charset="0"/>
            </a:endParaRPr>
          </a:p>
        </p:txBody>
      </p:sp>
      <p:sp>
        <p:nvSpPr>
          <p:cNvPr id="4" name="TextBox 10"/>
          <p:cNvSpPr txBox="1"/>
          <p:nvPr userDrawn="1"/>
        </p:nvSpPr>
        <p:spPr>
          <a:xfrm>
            <a:off x="481263" y="68103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6-Project Showcase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
        <p:nvSpPr>
          <p:cNvPr id="6" name="Picture Placeholder 26"/>
          <p:cNvSpPr>
            <a:spLocks noGrp="1"/>
          </p:cNvSpPr>
          <p:nvPr>
            <p:ph type="pic" sz="quarter" idx="10"/>
          </p:nvPr>
        </p:nvSpPr>
        <p:spPr>
          <a:xfrm>
            <a:off x="6847909" y="4374834"/>
            <a:ext cx="10688251" cy="670464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59401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App Features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
        <p:nvSpPr>
          <p:cNvPr id="5" name="Picture Placeholder 26"/>
          <p:cNvSpPr>
            <a:spLocks noGrp="1"/>
          </p:cNvSpPr>
          <p:nvPr>
            <p:ph type="pic" sz="quarter" idx="10"/>
          </p:nvPr>
        </p:nvSpPr>
        <p:spPr>
          <a:xfrm>
            <a:off x="2366433" y="2927350"/>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31619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8-App in Watch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414002" y="4572000"/>
            <a:ext cx="3718558" cy="465751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33739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03-Full Picture Slide">
    <p:spTree>
      <p:nvGrpSpPr>
        <p:cNvPr id="1" name=""/>
        <p:cNvGrpSpPr/>
        <p:nvPr/>
      </p:nvGrpSpPr>
      <p:grpSpPr>
        <a:xfrm>
          <a:off x="0" y="0"/>
          <a:ext cx="0" cy="0"/>
          <a:chOff x="0" y="0"/>
          <a:chExt cx="0" cy="0"/>
        </a:xfrm>
      </p:grpSpPr>
      <p:sp>
        <p:nvSpPr>
          <p:cNvPr id="2" name="Picture Placeholder 26"/>
          <p:cNvSpPr>
            <a:spLocks noGrp="1"/>
          </p:cNvSpPr>
          <p:nvPr>
            <p:ph type="pic" sz="quarter" idx="10"/>
          </p:nvPr>
        </p:nvSpPr>
        <p:spPr>
          <a:xfrm>
            <a:off x="0" y="0"/>
            <a:ext cx="24384000" cy="13716000"/>
          </a:xfrm>
          <a:prstGeom prst="rect">
            <a:avLst/>
          </a:prstGeom>
        </p:spPr>
        <p:txBody>
          <a:bodyPr/>
          <a:lstStyle>
            <a:lvl1pPr marL="0" indent="0">
              <a:buFontTx/>
              <a:buNone/>
              <a:defRPr sz="3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05374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9-App Design Mockup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020301" y="2929467"/>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447064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0-Portfolio in Macbook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623446" y="3017672"/>
            <a:ext cx="11057753" cy="69264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8213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1-Macbook &amp; iPhone Mockup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460500" y="3395133"/>
            <a:ext cx="10024533" cy="625686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Picture Placeholder 26"/>
          <p:cNvSpPr>
            <a:spLocks noGrp="1"/>
          </p:cNvSpPr>
          <p:nvPr>
            <p:ph type="pic" sz="quarter" idx="11"/>
          </p:nvPr>
        </p:nvSpPr>
        <p:spPr>
          <a:xfrm>
            <a:off x="7736177" y="6424082"/>
            <a:ext cx="3270490" cy="578485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2216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2-Web Design &amp; Development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291326" y="2840682"/>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3159194" y="5839572"/>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12012678" y="8920766"/>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dirty="0"/>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53616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3-Portfolio in iMac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1440160" y="2557432"/>
            <a:ext cx="10480040" cy="631351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0018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4-Portfolio in iPhone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8513233" y="6081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1"/>
          </p:nvPr>
        </p:nvSpPr>
        <p:spPr>
          <a:xfrm>
            <a:off x="13686084" y="43666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18722109" y="2652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656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04-Welcome Message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115447" y="3529906"/>
            <a:ext cx="6778196" cy="665618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67679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About US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257490" y="3513538"/>
            <a:ext cx="3128210" cy="3128210"/>
          </a:xfrm>
          <a:custGeom>
            <a:avLst/>
            <a:gdLst>
              <a:gd name="connsiteX0" fmla="*/ 1564105 w 3128210"/>
              <a:gd name="connsiteY0" fmla="*/ 0 h 3128210"/>
              <a:gd name="connsiteX1" fmla="*/ 3128210 w 3128210"/>
              <a:gd name="connsiteY1" fmla="*/ 1564105 h 3128210"/>
              <a:gd name="connsiteX2" fmla="*/ 1564105 w 3128210"/>
              <a:gd name="connsiteY2" fmla="*/ 3128210 h 3128210"/>
              <a:gd name="connsiteX3" fmla="*/ 0 w 3128210"/>
              <a:gd name="connsiteY3" fmla="*/ 1564105 h 3128210"/>
              <a:gd name="connsiteX4" fmla="*/ 1564105 w 3128210"/>
              <a:gd name="connsiteY4" fmla="*/ 0 h 312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210" h="3128210">
                <a:moveTo>
                  <a:pt x="1564105" y="0"/>
                </a:moveTo>
                <a:cubicBezTo>
                  <a:pt x="2427936" y="0"/>
                  <a:pt x="3128210" y="700274"/>
                  <a:pt x="3128210" y="1564105"/>
                </a:cubicBezTo>
                <a:cubicBezTo>
                  <a:pt x="3128210" y="2427936"/>
                  <a:pt x="2427936" y="3128210"/>
                  <a:pt x="1564105" y="3128210"/>
                </a:cubicBezTo>
                <a:cubicBezTo>
                  <a:pt x="700274" y="3128210"/>
                  <a:pt x="0" y="2427936"/>
                  <a:pt x="0" y="1564105"/>
                </a:cubicBezTo>
                <a:cubicBezTo>
                  <a:pt x="0" y="700274"/>
                  <a:pt x="700274" y="0"/>
                  <a:pt x="1564105"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36804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Company TImeline Slide 01">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4910963"/>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0678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Company TImeline Slide 0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1646238"/>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8" name="Picture Placeholder 7"/>
          <p:cNvSpPr>
            <a:spLocks noGrp="1"/>
          </p:cNvSpPr>
          <p:nvPr>
            <p:ph type="pic" sz="quarter" idx="12"/>
          </p:nvPr>
        </p:nvSpPr>
        <p:spPr>
          <a:xfrm>
            <a:off x="10100109" y="6785061"/>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78667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8-Company TImeline Slide 0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100109" y="4091055"/>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69071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12096000"/>
            <a:ext cx="24384000" cy="1620000"/>
          </a:xfrm>
          <a:prstGeom prst="rect">
            <a:avLst/>
          </a:prstGeom>
          <a:solidFill>
            <a:srgbClr val="154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643063" y="12441976"/>
            <a:ext cx="3447040" cy="928049"/>
          </a:xfrm>
          <a:prstGeom prst="rect">
            <a:avLst/>
          </a:prstGeom>
        </p:spPr>
      </p:pic>
      <p:sp>
        <p:nvSpPr>
          <p:cNvPr id="19" name="pole tekstowe 18"/>
          <p:cNvSpPr txBox="1"/>
          <p:nvPr userDrawn="1"/>
        </p:nvSpPr>
        <p:spPr>
          <a:xfrm>
            <a:off x="16796083" y="12816027"/>
            <a:ext cx="7098631" cy="553998"/>
          </a:xfrm>
          <a:prstGeom prst="rect">
            <a:avLst/>
          </a:prstGeom>
          <a:noFill/>
        </p:spPr>
        <p:txBody>
          <a:bodyPr wrap="square" rtlCol="0">
            <a:spAutoFit/>
          </a:bodyPr>
          <a:lstStyle/>
          <a:p>
            <a:r>
              <a:rPr lang="pl-PL" sz="2800" spc="600" dirty="0">
                <a:solidFill>
                  <a:schemeClr val="bg1"/>
                </a:solidFill>
                <a:latin typeface="Barlow SCK SemiBold" panose="00000706000000000000" pitchFamily="50" charset="-18"/>
              </a:rPr>
              <a:t>CURABITUR</a:t>
            </a:r>
            <a:r>
              <a:rPr lang="pl-PL" sz="3000" spc="600" dirty="0">
                <a:solidFill>
                  <a:schemeClr val="bg1"/>
                </a:solidFill>
                <a:latin typeface="Barlow SCK SemiBold" panose="00000706000000000000" pitchFamily="50" charset="-18"/>
              </a:rPr>
              <a:t> PULVINAR QUAM</a:t>
            </a:r>
          </a:p>
        </p:txBody>
      </p:sp>
    </p:spTree>
    <p:extLst>
      <p:ext uri="{BB962C8B-B14F-4D97-AF65-F5344CB8AC3E}">
        <p14:creationId xmlns:p14="http://schemas.microsoft.com/office/powerpoint/2010/main" val="2325570719"/>
      </p:ext>
    </p:extLst>
  </p:cSld>
  <p:clrMap bg1="lt1" tx1="dk1" bg2="lt2" tx2="dk2" accent1="accent1" accent2="accent2" accent3="accent3" accent4="accent4" accent5="accent5" accent6="accent6" hlink="hlink" folHlink="folHlink"/>
  <p:sldLayoutIdLst>
    <p:sldLayoutId id="2147483683" r:id="rId1"/>
    <p:sldLayoutId id="2147483709" r:id="rId2"/>
    <p:sldLayoutId id="2147483710" r:id="rId3"/>
    <p:sldLayoutId id="2147483682" r:id="rId4"/>
    <p:sldLayoutId id="2147483691" r:id="rId5"/>
    <p:sldLayoutId id="2147483693" r:id="rId6"/>
    <p:sldLayoutId id="2147483713" r:id="rId7"/>
    <p:sldLayoutId id="2147483714" r:id="rId8"/>
    <p:sldLayoutId id="2147483715" r:id="rId9"/>
    <p:sldLayoutId id="2147483730" r:id="rId10"/>
    <p:sldLayoutId id="2147483707" r:id="rId11"/>
    <p:sldLayoutId id="2147483705" r:id="rId12"/>
    <p:sldLayoutId id="2147483712" r:id="rId13"/>
    <p:sldLayoutId id="2147483706" r:id="rId14"/>
    <p:sldLayoutId id="2147483719" r:id="rId15"/>
    <p:sldLayoutId id="2147483716" r:id="rId16"/>
    <p:sldLayoutId id="2147483718" r:id="rId17"/>
    <p:sldLayoutId id="2147483708" r:id="rId18"/>
    <p:sldLayoutId id="2147483692" r:id="rId19"/>
    <p:sldLayoutId id="2147483690" r:id="rId20"/>
    <p:sldLayoutId id="2147483686" r:id="rId21"/>
    <p:sldLayoutId id="2147483720" r:id="rId22"/>
    <p:sldLayoutId id="2147483685" r:id="rId23"/>
    <p:sldLayoutId id="2147483684" r:id="rId24"/>
    <p:sldLayoutId id="2147483689" r:id="rId25"/>
    <p:sldLayoutId id="2147483722" r:id="rId26"/>
    <p:sldLayoutId id="2147483723" r:id="rId27"/>
    <p:sldLayoutId id="2147483721" r:id="rId28"/>
    <p:sldLayoutId id="2147483725" r:id="rId29"/>
    <p:sldLayoutId id="2147483724" r:id="rId30"/>
    <p:sldLayoutId id="2147483726" r:id="rId31"/>
    <p:sldLayoutId id="2147483727" r:id="rId32"/>
    <p:sldLayoutId id="2147483728" r:id="rId33"/>
    <p:sldLayoutId id="2147483729" r:id="rId34"/>
    <p:sldLayoutId id="2147483697" r:id="rId35"/>
    <p:sldLayoutId id="2147483704" r:id="rId36"/>
    <p:sldLayoutId id="2147483702" r:id="rId37"/>
    <p:sldLayoutId id="2147483701" r:id="rId38"/>
    <p:sldLayoutId id="2147483700" r:id="rId39"/>
    <p:sldLayoutId id="2147483699" r:id="rId40"/>
    <p:sldLayoutId id="2147483694" r:id="rId41"/>
    <p:sldLayoutId id="2147483698" r:id="rId42"/>
    <p:sldLayoutId id="2147483717" r:id="rId43"/>
    <p:sldLayoutId id="2147483695" r:id="rId44"/>
    <p:sldLayoutId id="2147483696" r:id="rId4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userDrawn="1">
          <p15:clr>
            <a:srgbClr val="F26B43"/>
          </p15:clr>
        </p15:guide>
        <p15:guide id="2" pos="1035" userDrawn="1">
          <p15:clr>
            <a:srgbClr val="F26B43"/>
          </p15:clr>
        </p15:guide>
        <p15:guide id="4" orient="horz" pos="4420" userDrawn="1">
          <p15:clr>
            <a:srgbClr val="F26B43"/>
          </p15:clr>
        </p15:guide>
        <p15:guide id="5" pos="143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customXml" Target="../ink/ink5.xml"/><Relationship Id="rId26" Type="http://schemas.openxmlformats.org/officeDocument/2006/relationships/customXml" Target="../ink/ink9.xml"/><Relationship Id="rId21" Type="http://schemas.openxmlformats.org/officeDocument/2006/relationships/image" Target="../media/image34.png"/><Relationship Id="rId34" Type="http://schemas.openxmlformats.org/officeDocument/2006/relationships/customXml" Target="../ink/ink13.xml"/><Relationship Id="rId7" Type="http://schemas.openxmlformats.org/officeDocument/2006/relationships/image" Target="../media/image26.png"/><Relationship Id="rId12" Type="http://schemas.openxmlformats.org/officeDocument/2006/relationships/customXml" Target="../ink/ink2.xml"/><Relationship Id="rId17" Type="http://schemas.openxmlformats.org/officeDocument/2006/relationships/image" Target="../media/image32.png"/><Relationship Id="rId25" Type="http://schemas.openxmlformats.org/officeDocument/2006/relationships/image" Target="../media/image36.png"/><Relationship Id="rId33"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customXml" Target="../ink/ink4.xml"/><Relationship Id="rId20" Type="http://schemas.openxmlformats.org/officeDocument/2006/relationships/customXml" Target="../ink/ink6.xml"/><Relationship Id="rId29"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9.png"/><Relationship Id="rId24" Type="http://schemas.openxmlformats.org/officeDocument/2006/relationships/customXml" Target="../ink/ink8.xml"/><Relationship Id="rId32" Type="http://schemas.openxmlformats.org/officeDocument/2006/relationships/customXml" Target="../ink/ink12.xml"/><Relationship Id="rId37" Type="http://schemas.openxmlformats.org/officeDocument/2006/relationships/image" Target="../media/image42.png"/><Relationship Id="rId5" Type="http://schemas.openxmlformats.org/officeDocument/2006/relationships/image" Target="../media/image24.png"/><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customXml" Target="../ink/ink10.xml"/><Relationship Id="rId36" Type="http://schemas.openxmlformats.org/officeDocument/2006/relationships/customXml" Target="../ink/ink14.xml"/><Relationship Id="rId10" Type="http://schemas.openxmlformats.org/officeDocument/2006/relationships/customXml" Target="../ink/ink1.xml"/><Relationship Id="rId19" Type="http://schemas.openxmlformats.org/officeDocument/2006/relationships/image" Target="../media/image33.png"/><Relationship Id="rId31"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7.png"/><Relationship Id="rId30" Type="http://schemas.openxmlformats.org/officeDocument/2006/relationships/customXml" Target="../ink/ink11.xml"/><Relationship Id="rId35" Type="http://schemas.openxmlformats.org/officeDocument/2006/relationships/image" Target="../media/image41.png"/><Relationship Id="rId8" Type="http://schemas.openxmlformats.org/officeDocument/2006/relationships/image" Target="../media/image27.png"/><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jp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jp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customXml" Target="../ink/ink15.xml"/><Relationship Id="rId5" Type="http://schemas.microsoft.com/office/2007/relationships/hdphoto" Target="../media/hdphoto1.wdp"/><Relationship Id="rId23" Type="http://schemas.openxmlformats.org/officeDocument/2006/relationships/customXml" Target="../ink/ink16.xml"/><Relationship Id="rId10" Type="http://schemas.microsoft.com/office/2007/relationships/hdphoto" Target="../media/hdphoto3.wdp"/><Relationship Id="rId4" Type="http://schemas.openxmlformats.org/officeDocument/2006/relationships/image" Target="../media/image43.png"/><Relationship Id="rId9" Type="http://schemas.openxmlformats.org/officeDocument/2006/relationships/image" Target="../media/image48.png"/><Relationship Id="rId22"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customXml" Target="../ink/ink20.xml"/><Relationship Id="rId18" Type="http://schemas.openxmlformats.org/officeDocument/2006/relationships/image" Target="../media/image431.png"/><Relationship Id="rId26" Type="http://schemas.openxmlformats.org/officeDocument/2006/relationships/image" Target="../media/image55.png"/><Relationship Id="rId3" Type="http://schemas.openxmlformats.org/officeDocument/2006/relationships/image" Target="../media/image7.jpg"/><Relationship Id="rId21" Type="http://schemas.openxmlformats.org/officeDocument/2006/relationships/customXml" Target="../ink/ink24.xml"/><Relationship Id="rId7" Type="http://schemas.openxmlformats.org/officeDocument/2006/relationships/customXml" Target="../ink/ink17.xml"/><Relationship Id="rId12" Type="http://schemas.openxmlformats.org/officeDocument/2006/relationships/image" Target="../media/image391.png"/><Relationship Id="rId17" Type="http://schemas.openxmlformats.org/officeDocument/2006/relationships/customXml" Target="../ink/ink22.xml"/><Relationship Id="rId25" Type="http://schemas.openxmlformats.org/officeDocument/2006/relationships/customXml" Target="../ink/ink26.xml"/><Relationship Id="rId2" Type="http://schemas.openxmlformats.org/officeDocument/2006/relationships/notesSlide" Target="../notesSlides/notesSlide19.xml"/><Relationship Id="rId16" Type="http://schemas.openxmlformats.org/officeDocument/2006/relationships/image" Target="../media/image410.png"/><Relationship Id="rId20"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customXml" Target="../ink/ink19.xml"/><Relationship Id="rId24" Type="http://schemas.openxmlformats.org/officeDocument/2006/relationships/image" Target="../media/image53.png"/><Relationship Id="rId5" Type="http://schemas.openxmlformats.org/officeDocument/2006/relationships/image" Target="../media/image350.png"/><Relationship Id="rId15" Type="http://schemas.openxmlformats.org/officeDocument/2006/relationships/customXml" Target="../ink/ink21.xml"/><Relationship Id="rId23" Type="http://schemas.openxmlformats.org/officeDocument/2006/relationships/customXml" Target="../ink/ink25.xml"/><Relationship Id="rId10" Type="http://schemas.openxmlformats.org/officeDocument/2006/relationships/image" Target="../media/image381.png"/><Relationship Id="rId19" Type="http://schemas.openxmlformats.org/officeDocument/2006/relationships/customXml" Target="../ink/ink23.xml"/><Relationship Id="rId4" Type="http://schemas.openxmlformats.org/officeDocument/2006/relationships/image" Target="../media/image340.png"/><Relationship Id="rId9" Type="http://schemas.openxmlformats.org/officeDocument/2006/relationships/customXml" Target="../ink/ink18.xml"/><Relationship Id="rId14" Type="http://schemas.openxmlformats.org/officeDocument/2006/relationships/image" Target="../media/image401.png"/><Relationship Id="rId22" Type="http://schemas.openxmlformats.org/officeDocument/2006/relationships/image" Target="../media/image52.png"/></Relationships>
</file>

<file path=ppt/slides/_rels/slide2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customXml" Target="../ink/ink33.xml"/><Relationship Id="rId26" Type="http://schemas.openxmlformats.org/officeDocument/2006/relationships/customXml" Target="../ink/ink37.xml"/><Relationship Id="rId39" Type="http://schemas.openxmlformats.org/officeDocument/2006/relationships/customXml" Target="../ink/ink44.xml"/><Relationship Id="rId21" Type="http://schemas.openxmlformats.org/officeDocument/2006/relationships/image" Target="../media/image60.png"/><Relationship Id="rId34" Type="http://schemas.openxmlformats.org/officeDocument/2006/relationships/customXml" Target="../ink/ink41.xml"/><Relationship Id="rId42" Type="http://schemas.openxmlformats.org/officeDocument/2006/relationships/image" Target="../media/image70.png"/><Relationship Id="rId47" Type="http://schemas.openxmlformats.org/officeDocument/2006/relationships/customXml" Target="../ink/ink48.xml"/><Relationship Id="rId50" Type="http://schemas.openxmlformats.org/officeDocument/2006/relationships/image" Target="../media/image76.png"/><Relationship Id="rId55" Type="http://schemas.openxmlformats.org/officeDocument/2006/relationships/customXml" Target="../ink/ink52.xml"/><Relationship Id="rId63" Type="http://schemas.openxmlformats.org/officeDocument/2006/relationships/customXml" Target="../ink/ink56.xml"/><Relationship Id="rId7" Type="http://schemas.openxmlformats.org/officeDocument/2006/relationships/image" Target="../media/image471.png"/><Relationship Id="rId2" Type="http://schemas.openxmlformats.org/officeDocument/2006/relationships/notesSlide" Target="../notesSlides/notesSlide20.xml"/><Relationship Id="rId16" Type="http://schemas.openxmlformats.org/officeDocument/2006/relationships/customXml" Target="../ink/ink32.xml"/><Relationship Id="rId29" Type="http://schemas.openxmlformats.org/officeDocument/2006/relationships/image" Target="../media/image64.png"/><Relationship Id="rId11" Type="http://schemas.openxmlformats.org/officeDocument/2006/relationships/image" Target="../media/image490.png"/><Relationship Id="rId24" Type="http://schemas.openxmlformats.org/officeDocument/2006/relationships/customXml" Target="../ink/ink36.xml"/><Relationship Id="rId32" Type="http://schemas.openxmlformats.org/officeDocument/2006/relationships/customXml" Target="../ink/ink40.xml"/><Relationship Id="rId37" Type="http://schemas.openxmlformats.org/officeDocument/2006/relationships/customXml" Target="../ink/ink43.xml"/><Relationship Id="rId40" Type="http://schemas.openxmlformats.org/officeDocument/2006/relationships/image" Target="../media/image69.png"/><Relationship Id="rId45" Type="http://schemas.openxmlformats.org/officeDocument/2006/relationships/customXml" Target="../ink/ink47.xml"/><Relationship Id="rId53" Type="http://schemas.openxmlformats.org/officeDocument/2006/relationships/customXml" Target="../ink/ink51.xml"/><Relationship Id="rId58" Type="http://schemas.openxmlformats.org/officeDocument/2006/relationships/image" Target="../media/image80.png"/><Relationship Id="rId5" Type="http://schemas.openxmlformats.org/officeDocument/2006/relationships/image" Target="../media/image380.png"/><Relationship Id="rId61" Type="http://schemas.openxmlformats.org/officeDocument/2006/relationships/customXml" Target="../ink/ink55.xml"/><Relationship Id="rId19" Type="http://schemas.openxmlformats.org/officeDocument/2006/relationships/image" Target="../media/image59.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63.png"/><Relationship Id="rId30" Type="http://schemas.openxmlformats.org/officeDocument/2006/relationships/customXml" Target="../ink/ink39.xml"/><Relationship Id="rId35" Type="http://schemas.openxmlformats.org/officeDocument/2006/relationships/image" Target="../media/image67.png"/><Relationship Id="rId43" Type="http://schemas.openxmlformats.org/officeDocument/2006/relationships/customXml" Target="../ink/ink46.xml"/><Relationship Id="rId48" Type="http://schemas.openxmlformats.org/officeDocument/2006/relationships/image" Target="../media/image75.png"/><Relationship Id="rId56" Type="http://schemas.openxmlformats.org/officeDocument/2006/relationships/image" Target="../media/image79.png"/><Relationship Id="rId64" Type="http://schemas.openxmlformats.org/officeDocument/2006/relationships/image" Target="../media/image83.png"/><Relationship Id="rId8" Type="http://schemas.openxmlformats.org/officeDocument/2006/relationships/customXml" Target="../ink/ink28.xml"/><Relationship Id="rId51" Type="http://schemas.openxmlformats.org/officeDocument/2006/relationships/customXml" Target="../ink/ink50.xml"/><Relationship Id="rId3" Type="http://schemas.openxmlformats.org/officeDocument/2006/relationships/image" Target="../media/image7.jpg"/><Relationship Id="rId12" Type="http://schemas.openxmlformats.org/officeDocument/2006/relationships/customXml" Target="../ink/ink30.xml"/><Relationship Id="rId17" Type="http://schemas.openxmlformats.org/officeDocument/2006/relationships/image" Target="../media/image58.png"/><Relationship Id="rId25" Type="http://schemas.openxmlformats.org/officeDocument/2006/relationships/image" Target="../media/image62.png"/><Relationship Id="rId33" Type="http://schemas.openxmlformats.org/officeDocument/2006/relationships/image" Target="../media/image66.png"/><Relationship Id="rId38" Type="http://schemas.openxmlformats.org/officeDocument/2006/relationships/image" Target="../media/image68.png"/><Relationship Id="rId46" Type="http://schemas.openxmlformats.org/officeDocument/2006/relationships/image" Target="../media/image72.png"/><Relationship Id="rId59" Type="http://schemas.openxmlformats.org/officeDocument/2006/relationships/customXml" Target="../ink/ink54.xml"/><Relationship Id="rId20" Type="http://schemas.openxmlformats.org/officeDocument/2006/relationships/customXml" Target="../ink/ink34.xml"/><Relationship Id="rId41" Type="http://schemas.openxmlformats.org/officeDocument/2006/relationships/customXml" Target="../ink/ink45.xml"/><Relationship Id="rId54" Type="http://schemas.openxmlformats.org/officeDocument/2006/relationships/image" Target="../media/image78.png"/><Relationship Id="rId6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customXml" Target="../ink/ink27.xml"/><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38.xml"/><Relationship Id="rId36" Type="http://schemas.openxmlformats.org/officeDocument/2006/relationships/customXml" Target="../ink/ink42.xml"/><Relationship Id="rId49" Type="http://schemas.openxmlformats.org/officeDocument/2006/relationships/customXml" Target="../ink/ink49.xml"/><Relationship Id="rId57" Type="http://schemas.openxmlformats.org/officeDocument/2006/relationships/customXml" Target="../ink/ink53.xml"/><Relationship Id="rId10" Type="http://schemas.openxmlformats.org/officeDocument/2006/relationships/customXml" Target="../ink/ink29.xml"/><Relationship Id="rId31" Type="http://schemas.openxmlformats.org/officeDocument/2006/relationships/image" Target="../media/image65.png"/><Relationship Id="rId44" Type="http://schemas.openxmlformats.org/officeDocument/2006/relationships/image" Target="../media/image71.png"/><Relationship Id="rId52" Type="http://schemas.openxmlformats.org/officeDocument/2006/relationships/image" Target="../media/image77.png"/><Relationship Id="rId60" Type="http://schemas.openxmlformats.org/officeDocument/2006/relationships/image" Target="../media/image81.png"/><Relationship Id="rId4" Type="http://schemas.openxmlformats.org/officeDocument/2006/relationships/image" Target="../media/image370.png"/><Relationship Id="rId9" Type="http://schemas.openxmlformats.org/officeDocument/2006/relationships/image" Target="../media/image480.png"/></Relationships>
</file>

<file path=ppt/slides/_rels/slide22.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7.jpg"/><Relationship Id="rId104" Type="http://schemas.openxmlformats.org/officeDocument/2006/relationships/image" Target="../media/image100.png"/><Relationship Id="rId7"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400.png"/><Relationship Id="rId106" Type="http://schemas.openxmlformats.org/officeDocument/2006/relationships/image" Target="../media/image85.png"/><Relationship Id="rId4" Type="http://schemas.openxmlformats.org/officeDocument/2006/relationships/image" Target="../media/image390.png"/><Relationship Id="rId9" Type="http://schemas.openxmlformats.org/officeDocument/2006/relationships/customXml" Target="../ink/ink57.xml"/><Relationship Id="rId105" Type="http://schemas.openxmlformats.org/officeDocument/2006/relationships/customXml" Target="../ink/ink58.xml"/></Relationships>
</file>

<file path=ppt/slides/_rels/slide23.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7.jpg"/><Relationship Id="rId7" Type="http://schemas.openxmlformats.org/officeDocument/2006/relationships/image" Target="../media/image70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2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jp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Symbol zastępczy obrazu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0"/>
            <a:ext cx="24384000" cy="13716000"/>
          </a:xfrm>
        </p:spPr>
      </p:pic>
      <p:sp>
        <p:nvSpPr>
          <p:cNvPr id="4" name="TextBox 3"/>
          <p:cNvSpPr txBox="1"/>
          <p:nvPr/>
        </p:nvSpPr>
        <p:spPr>
          <a:xfrm>
            <a:off x="2681036" y="6858000"/>
            <a:ext cx="19021928" cy="1692771"/>
          </a:xfrm>
          <a:prstGeom prst="rect">
            <a:avLst/>
          </a:prstGeom>
          <a:noFill/>
        </p:spPr>
        <p:txBody>
          <a:bodyPr wrap="square" lIns="0" tIns="0" rIns="0" bIns="0" rtlCol="0">
            <a:spAutoFit/>
          </a:bodyPr>
          <a:lstStyle/>
          <a:p>
            <a:pPr algn="ctr"/>
            <a:r>
              <a:rPr lang="pl-PL" sz="11000" b="1" cap="all" dirty="0" err="1">
                <a:solidFill>
                  <a:schemeClr val="bg1"/>
                </a:solidFill>
                <a:cs typeface="Poppins SemiBold" panose="02000000000000000000" pitchFamily="2" charset="0"/>
              </a:rPr>
              <a:t>numerical</a:t>
            </a:r>
            <a:r>
              <a:rPr lang="pl-PL" sz="11000" b="1" cap="all" dirty="0">
                <a:solidFill>
                  <a:schemeClr val="bg1"/>
                </a:solidFill>
                <a:cs typeface="Poppins SemiBold" panose="02000000000000000000" pitchFamily="2" charset="0"/>
              </a:rPr>
              <a:t> </a:t>
            </a:r>
            <a:r>
              <a:rPr lang="pl-PL" sz="11000" b="1" cap="all" dirty="0" err="1">
                <a:solidFill>
                  <a:schemeClr val="bg1"/>
                </a:solidFill>
                <a:cs typeface="Poppins SemiBold" panose="02000000000000000000" pitchFamily="2" charset="0"/>
              </a:rPr>
              <a:t>Methods</a:t>
            </a:r>
            <a:endParaRPr lang="en-US" sz="11000" b="1" cap="all" dirty="0">
              <a:solidFill>
                <a:schemeClr val="bg1"/>
              </a:solidFill>
              <a:cs typeface="Poppins SemiBold" panose="02000000000000000000" pitchFamily="2" charset="0"/>
            </a:endParaRPr>
          </a:p>
        </p:txBody>
      </p:sp>
      <p:cxnSp>
        <p:nvCxnSpPr>
          <p:cNvPr id="16" name="Straight Connector 6"/>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8" name="Obraz 7"/>
          <p:cNvPicPr>
            <a:picLocks noChangeAspect="1"/>
          </p:cNvPicPr>
          <p:nvPr/>
        </p:nvPicPr>
        <p:blipFill>
          <a:blip r:embed="rId4"/>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F987E5B1-62FB-426B-8CA9-D0F5118E16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93569" y="1691690"/>
            <a:ext cx="2551969" cy="4059950"/>
          </a:xfrm>
          <a:prstGeom prst="rect">
            <a:avLst/>
          </a:prstGeom>
        </p:spPr>
      </p:pic>
    </p:spTree>
    <p:extLst>
      <p:ext uri="{BB962C8B-B14F-4D97-AF65-F5344CB8AC3E}">
        <p14:creationId xmlns:p14="http://schemas.microsoft.com/office/powerpoint/2010/main" val="1906383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1733696"/>
            <a:ext cx="17857066" cy="83099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Calculating</a:t>
            </a:r>
            <a:r>
              <a:rPr lang="pl-PL" sz="5400" dirty="0">
                <a:solidFill>
                  <a:schemeClr val="accent1"/>
                </a:solidFill>
                <a:cs typeface="Poppins SemiBold" panose="02000000000000000000" pitchFamily="2" charset="0"/>
              </a:rPr>
              <a:t> the </a:t>
            </a:r>
            <a:r>
              <a:rPr lang="pl-PL" sz="5400" dirty="0" err="1">
                <a:solidFill>
                  <a:schemeClr val="accent1"/>
                </a:solidFill>
                <a:cs typeface="Poppins SemiBold" panose="02000000000000000000" pitchFamily="2" charset="0"/>
              </a:rPr>
              <a:t>inverse</a:t>
            </a:r>
            <a:r>
              <a:rPr lang="pl-PL" sz="5400" dirty="0">
                <a:solidFill>
                  <a:schemeClr val="accent1"/>
                </a:solidFill>
                <a:cs typeface="Poppins SemiBold" panose="02000000000000000000" pitchFamily="2" charset="0"/>
              </a:rPr>
              <a:t> matrix</a:t>
            </a:r>
            <a:endParaRPr lang="en-US" sz="5400" dirty="0">
              <a:solidFill>
                <a:schemeClr val="accent1"/>
              </a:solidFill>
              <a:cs typeface="Poppins SemiBold" panose="02000000000000000000" pitchFamily="2" charset="0"/>
            </a:endParaRP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2A91CA9F-B35E-25F1-9070-05FCA07E6B4A}"/>
                  </a:ext>
                </a:extLst>
              </p:cNvPr>
              <p:cNvSpPr txBox="1"/>
              <p:nvPr/>
            </p:nvSpPr>
            <p:spPr>
              <a:xfrm>
                <a:off x="12918128" y="2036173"/>
                <a:ext cx="4785597"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i="1" dirty="0" smtClean="0">
                              <a:solidFill>
                                <a:schemeClr val="accent1"/>
                              </a:solidFill>
                              <a:latin typeface="Cambria Math" panose="02040503050406030204" pitchFamily="18" charset="0"/>
                              <a:cs typeface="Poppins SemiBold" panose="02000000000000000000" pitchFamily="2" charset="0"/>
                            </a:rPr>
                            <m:t>𝐴</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oMath>
                  </m:oMathPara>
                </a14:m>
                <a:endParaRPr lang="en-US" sz="5400" dirty="0">
                  <a:solidFill>
                    <a:schemeClr val="accent1"/>
                  </a:solidFill>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2A91CA9F-B35E-25F1-9070-05FCA07E6B4A}"/>
                  </a:ext>
                </a:extLst>
              </p:cNvPr>
              <p:cNvSpPr txBox="1">
                <a:spLocks noRot="1" noChangeAspect="1" noMove="1" noResize="1" noEditPoints="1" noAdjustHandles="1" noChangeArrowheads="1" noChangeShapeType="1" noTextEdit="1"/>
              </p:cNvSpPr>
              <p:nvPr/>
            </p:nvSpPr>
            <p:spPr>
              <a:xfrm>
                <a:off x="12918128" y="2036173"/>
                <a:ext cx="4785597" cy="830997"/>
              </a:xfrm>
              <a:prstGeom prst="rect">
                <a:avLst/>
              </a:prstGeom>
              <a:blipFill>
                <a:blip r:embed="rId4"/>
                <a:stretch>
                  <a:fillRect/>
                </a:stretch>
              </a:blipFill>
            </p:spPr>
            <p:txBody>
              <a:bodyPr/>
              <a:lstStyle/>
              <a:p>
                <a:r>
                  <a:rPr lang="pl-PL">
                    <a:noFill/>
                  </a:rPr>
                  <a:t> </a:t>
                </a:r>
              </a:p>
            </p:txBody>
          </p:sp>
        </mc:Fallback>
      </mc:AlternateContent>
      <p:pic>
        <p:nvPicPr>
          <p:cNvPr id="4" name="Obraz 3">
            <a:extLst>
              <a:ext uri="{FF2B5EF4-FFF2-40B4-BE49-F238E27FC236}">
                <a16:creationId xmlns:a16="http://schemas.microsoft.com/office/drawing/2014/main" id="{83550C10-B4C0-DE24-A143-4B40F1FB2D5A}"/>
              </a:ext>
            </a:extLst>
          </p:cNvPr>
          <p:cNvPicPr>
            <a:picLocks noChangeAspect="1"/>
          </p:cNvPicPr>
          <p:nvPr/>
        </p:nvPicPr>
        <p:blipFill>
          <a:blip r:embed="rId5"/>
          <a:stretch>
            <a:fillRect/>
          </a:stretch>
        </p:blipFill>
        <p:spPr>
          <a:xfrm>
            <a:off x="2827293" y="3135631"/>
            <a:ext cx="4166821" cy="2728975"/>
          </a:xfrm>
          <a:prstGeom prst="rect">
            <a:avLst/>
          </a:prstGeom>
        </p:spPr>
      </p:pic>
      <p:pic>
        <p:nvPicPr>
          <p:cNvPr id="9" name="Obraz 8">
            <a:extLst>
              <a:ext uri="{FF2B5EF4-FFF2-40B4-BE49-F238E27FC236}">
                <a16:creationId xmlns:a16="http://schemas.microsoft.com/office/drawing/2014/main" id="{6AD79EA1-3503-5BF9-A1F2-A3D275C70720}"/>
              </a:ext>
            </a:extLst>
          </p:cNvPr>
          <p:cNvPicPr>
            <a:picLocks noChangeAspect="1"/>
          </p:cNvPicPr>
          <p:nvPr/>
        </p:nvPicPr>
        <p:blipFill rotWithShape="1">
          <a:blip r:embed="rId6"/>
          <a:srcRect t="1" r="65163" b="-12772"/>
          <a:stretch/>
        </p:blipFill>
        <p:spPr>
          <a:xfrm>
            <a:off x="8146594" y="3669121"/>
            <a:ext cx="2649225" cy="830997"/>
          </a:xfrm>
          <a:prstGeom prst="rect">
            <a:avLst/>
          </a:prstGeom>
        </p:spPr>
      </p:pic>
      <p:pic>
        <p:nvPicPr>
          <p:cNvPr id="10" name="Obraz 9">
            <a:extLst>
              <a:ext uri="{FF2B5EF4-FFF2-40B4-BE49-F238E27FC236}">
                <a16:creationId xmlns:a16="http://schemas.microsoft.com/office/drawing/2014/main" id="{6F076138-6C30-71FB-1CD3-986CE7D7CFB8}"/>
              </a:ext>
            </a:extLst>
          </p:cNvPr>
          <p:cNvPicPr>
            <a:picLocks noChangeAspect="1"/>
          </p:cNvPicPr>
          <p:nvPr/>
        </p:nvPicPr>
        <p:blipFill rotWithShape="1">
          <a:blip r:embed="rId6"/>
          <a:srcRect l="90986" t="-12771" b="-1"/>
          <a:stretch/>
        </p:blipFill>
        <p:spPr>
          <a:xfrm>
            <a:off x="10795819" y="3669121"/>
            <a:ext cx="685515" cy="830996"/>
          </a:xfrm>
          <a:prstGeom prst="rect">
            <a:avLst/>
          </a:prstGeom>
        </p:spPr>
      </p:pic>
      <p:pic>
        <p:nvPicPr>
          <p:cNvPr id="20" name="Obraz 19">
            <a:extLst>
              <a:ext uri="{FF2B5EF4-FFF2-40B4-BE49-F238E27FC236}">
                <a16:creationId xmlns:a16="http://schemas.microsoft.com/office/drawing/2014/main" id="{CAC02EB8-6363-FE1B-BA33-3B5861B0028F}"/>
              </a:ext>
            </a:extLst>
          </p:cNvPr>
          <p:cNvPicPr>
            <a:picLocks noChangeAspect="1"/>
          </p:cNvPicPr>
          <p:nvPr/>
        </p:nvPicPr>
        <p:blipFill rotWithShape="1">
          <a:blip r:embed="rId7"/>
          <a:srcRect l="8515" r="39724" b="71000"/>
          <a:stretch/>
        </p:blipFill>
        <p:spPr>
          <a:xfrm>
            <a:off x="2452914" y="5864606"/>
            <a:ext cx="7104041" cy="2626251"/>
          </a:xfrm>
          <a:prstGeom prst="rect">
            <a:avLst/>
          </a:prstGeom>
        </p:spPr>
      </p:pic>
      <p:pic>
        <p:nvPicPr>
          <p:cNvPr id="21" name="Obraz 20">
            <a:extLst>
              <a:ext uri="{FF2B5EF4-FFF2-40B4-BE49-F238E27FC236}">
                <a16:creationId xmlns:a16="http://schemas.microsoft.com/office/drawing/2014/main" id="{F6751F8F-22D3-EF7F-B02F-40B810752660}"/>
              </a:ext>
            </a:extLst>
          </p:cNvPr>
          <p:cNvPicPr>
            <a:picLocks noChangeAspect="1"/>
          </p:cNvPicPr>
          <p:nvPr/>
        </p:nvPicPr>
        <p:blipFill rotWithShape="1">
          <a:blip r:embed="rId7"/>
          <a:srcRect l="8515" t="35089" r="39724" b="47928"/>
          <a:stretch/>
        </p:blipFill>
        <p:spPr>
          <a:xfrm>
            <a:off x="2452913" y="8593581"/>
            <a:ext cx="7104041" cy="1537966"/>
          </a:xfrm>
          <a:prstGeom prst="rect">
            <a:avLst/>
          </a:prstGeom>
        </p:spPr>
      </p:pic>
      <p:pic>
        <p:nvPicPr>
          <p:cNvPr id="27" name="Obraz 26">
            <a:extLst>
              <a:ext uri="{FF2B5EF4-FFF2-40B4-BE49-F238E27FC236}">
                <a16:creationId xmlns:a16="http://schemas.microsoft.com/office/drawing/2014/main" id="{6E8BAA36-2E73-894C-3F1D-0E1C4F070016}"/>
              </a:ext>
            </a:extLst>
          </p:cNvPr>
          <p:cNvPicPr>
            <a:picLocks noChangeAspect="1"/>
          </p:cNvPicPr>
          <p:nvPr/>
        </p:nvPicPr>
        <p:blipFill rotWithShape="1">
          <a:blip r:embed="rId8"/>
          <a:srcRect b="77670"/>
          <a:stretch/>
        </p:blipFill>
        <p:spPr>
          <a:xfrm>
            <a:off x="11703149" y="3669121"/>
            <a:ext cx="9233949" cy="2473085"/>
          </a:xfrm>
          <a:prstGeom prst="rect">
            <a:avLst/>
          </a:prstGeom>
        </p:spPr>
      </p:pic>
      <mc:AlternateContent xmlns:mc="http://schemas.openxmlformats.org/markup-compatibility/2006" xmlns:a14="http://schemas.microsoft.com/office/drawing/2010/main">
        <mc:Choice Requires="a14">
          <p:sp>
            <p:nvSpPr>
              <p:cNvPr id="30" name="TextBox 13">
                <a:extLst>
                  <a:ext uri="{FF2B5EF4-FFF2-40B4-BE49-F238E27FC236}">
                    <a16:creationId xmlns:a16="http://schemas.microsoft.com/office/drawing/2014/main" id="{3072E06A-B308-D6E1-E6A6-0B12C3B55C5A}"/>
                  </a:ext>
                </a:extLst>
              </p:cNvPr>
              <p:cNvSpPr txBox="1"/>
              <p:nvPr/>
            </p:nvSpPr>
            <p:spPr>
              <a:xfrm>
                <a:off x="12192000" y="8490857"/>
                <a:ext cx="9562214" cy="2012282"/>
              </a:xfrm>
              <a:prstGeom prst="rect">
                <a:avLst/>
              </a:prstGeom>
              <a:noFill/>
            </p:spPr>
            <p:txBody>
              <a:bodyPr wrap="square" lIns="0" tIns="0" rIns="0" bIns="0" rtlCol="0">
                <a:spAutoFit/>
              </a:bodyPr>
              <a:lstStyle/>
              <a:p>
                <a14:m>
                  <m:oMath xmlns:m="http://schemas.openxmlformats.org/officeDocument/2006/math">
                    <m:sSup>
                      <m:sSupPr>
                        <m:ctrlPr>
                          <a:rPr lang="pl-PL" sz="4800" b="0" i="1" dirty="0" smtClean="0">
                            <a:solidFill>
                              <a:schemeClr val="accent1"/>
                            </a:solidFill>
                            <a:latin typeface="Cambria Math" panose="02040503050406030204" pitchFamily="18" charset="0"/>
                            <a:cs typeface="Poppins SemiBold" panose="02000000000000000000" pitchFamily="2" charset="0"/>
                          </a:rPr>
                        </m:ctrlPr>
                      </m:sSupPr>
                      <m:e>
                        <m:r>
                          <a:rPr lang="pl-PL" sz="4800" i="1" dirty="0" smtClean="0">
                            <a:solidFill>
                              <a:schemeClr val="accent1"/>
                            </a:solidFill>
                            <a:latin typeface="Cambria Math" panose="02040503050406030204" pitchFamily="18" charset="0"/>
                            <a:cs typeface="Poppins SemiBold" panose="02000000000000000000" pitchFamily="2" charset="0"/>
                          </a:rPr>
                          <m:t>𝐴</m:t>
                        </m:r>
                      </m:e>
                      <m:sup>
                        <m:r>
                          <a:rPr lang="pl-PL" sz="4800" b="0" i="1" dirty="0" smtClean="0">
                            <a:solidFill>
                              <a:schemeClr val="accent1"/>
                            </a:solidFill>
                            <a:latin typeface="Cambria Math" panose="02040503050406030204" pitchFamily="18" charset="0"/>
                            <a:cs typeface="Poppins SemiBold" panose="02000000000000000000" pitchFamily="2" charset="0"/>
                          </a:rPr>
                          <m:t>−1</m:t>
                        </m:r>
                      </m:sup>
                    </m:sSup>
                    <m:r>
                      <a:rPr lang="pl-PL" sz="4800" i="1" dirty="0" smtClean="0">
                        <a:solidFill>
                          <a:schemeClr val="accent1"/>
                        </a:solidFill>
                        <a:latin typeface="Cambria Math" panose="02040503050406030204" pitchFamily="18" charset="0"/>
                        <a:cs typeface="Poppins SemiBold" panose="02000000000000000000" pitchFamily="2" charset="0"/>
                      </a:rPr>
                      <m:t>=</m:t>
                    </m:r>
                    <m:f>
                      <m:fPr>
                        <m:ctrlPr>
                          <a:rPr lang="pl-PL" sz="4800" i="1" dirty="0" smtClean="0">
                            <a:solidFill>
                              <a:schemeClr val="accent1"/>
                            </a:solidFill>
                            <a:latin typeface="Cambria Math" panose="02040503050406030204" pitchFamily="18" charset="0"/>
                            <a:cs typeface="Poppins SemiBold" panose="02000000000000000000" pitchFamily="2" charset="0"/>
                          </a:rPr>
                        </m:ctrlPr>
                      </m:fPr>
                      <m:num>
                        <m:r>
                          <a:rPr lang="pl-PL" sz="4800" b="0" i="1" dirty="0" smtClean="0">
                            <a:solidFill>
                              <a:schemeClr val="accent1"/>
                            </a:solidFill>
                            <a:latin typeface="Cambria Math" panose="02040503050406030204" pitchFamily="18" charset="0"/>
                            <a:cs typeface="Poppins SemiBold" panose="02000000000000000000" pitchFamily="2" charset="0"/>
                          </a:rPr>
                          <m:t>1</m:t>
                        </m:r>
                      </m:num>
                      <m:den>
                        <m:r>
                          <m:rPr>
                            <m:sty m:val="p"/>
                          </m:rPr>
                          <a:rPr lang="pl-PL" sz="4800" b="0" i="0" dirty="0" smtClean="0">
                            <a:solidFill>
                              <a:schemeClr val="accent1"/>
                            </a:solidFill>
                            <a:latin typeface="Cambria Math" panose="02040503050406030204" pitchFamily="18" charset="0"/>
                            <a:cs typeface="Poppins SemiBold" panose="02000000000000000000" pitchFamily="2" charset="0"/>
                          </a:rPr>
                          <m:t>det</m:t>
                        </m:r>
                        <m:r>
                          <a:rPr lang="pl-PL" sz="4800" b="0" i="1" dirty="0" smtClean="0">
                            <a:solidFill>
                              <a:schemeClr val="accent1"/>
                            </a:solidFill>
                            <a:latin typeface="Cambria Math" panose="02040503050406030204" pitchFamily="18" charset="0"/>
                            <a:cs typeface="Poppins SemiBold" panose="02000000000000000000" pitchFamily="2" charset="0"/>
                          </a:rPr>
                          <m:t>⁡(</m:t>
                        </m:r>
                        <m:r>
                          <a:rPr lang="pl-PL" sz="4800" b="0" i="1" dirty="0" smtClean="0">
                            <a:solidFill>
                              <a:schemeClr val="accent1"/>
                            </a:solidFill>
                            <a:latin typeface="Cambria Math" panose="02040503050406030204" pitchFamily="18" charset="0"/>
                            <a:cs typeface="Poppins SemiBold" panose="02000000000000000000" pitchFamily="2" charset="0"/>
                          </a:rPr>
                          <m:t>𝐴</m:t>
                        </m:r>
                        <m:r>
                          <a:rPr lang="pl-PL" sz="4800" b="0" i="1" dirty="0" smtClean="0">
                            <a:solidFill>
                              <a:schemeClr val="accent1"/>
                            </a:solidFill>
                            <a:latin typeface="Cambria Math" panose="02040503050406030204" pitchFamily="18" charset="0"/>
                            <a:cs typeface="Poppins SemiBold" panose="02000000000000000000" pitchFamily="2" charset="0"/>
                          </a:rPr>
                          <m:t>)</m:t>
                        </m:r>
                      </m:den>
                    </m:f>
                    <m:sSup>
                      <m:sSupPr>
                        <m:ctrlPr>
                          <a:rPr lang="pl-PL" sz="4800" b="0" i="1" dirty="0" smtClean="0">
                            <a:solidFill>
                              <a:schemeClr val="accent1"/>
                            </a:solidFill>
                            <a:latin typeface="Cambria Math" panose="02040503050406030204" pitchFamily="18" charset="0"/>
                            <a:cs typeface="Poppins SemiBold" panose="02000000000000000000" pitchFamily="2" charset="0"/>
                          </a:rPr>
                        </m:ctrlPr>
                      </m:sSupPr>
                      <m:e>
                        <m:r>
                          <a:rPr lang="pl-PL" sz="4800" b="0" i="1" dirty="0" smtClean="0">
                            <a:solidFill>
                              <a:schemeClr val="accent1"/>
                            </a:solidFill>
                            <a:latin typeface="Cambria Math" panose="02040503050406030204" pitchFamily="18" charset="0"/>
                            <a:cs typeface="Poppins SemiBold" panose="02000000000000000000" pitchFamily="2" charset="0"/>
                          </a:rPr>
                          <m:t>𝐶</m:t>
                        </m:r>
                      </m:e>
                      <m:sup>
                        <m:r>
                          <a:rPr lang="pl-PL" sz="4800" b="0" i="1" dirty="0" smtClean="0">
                            <a:solidFill>
                              <a:schemeClr val="accent1"/>
                            </a:solidFill>
                            <a:latin typeface="Cambria Math" panose="02040503050406030204" pitchFamily="18" charset="0"/>
                            <a:cs typeface="Poppins SemiBold" panose="02000000000000000000" pitchFamily="2" charset="0"/>
                          </a:rPr>
                          <m:t>𝑇</m:t>
                        </m:r>
                      </m:sup>
                    </m:sSup>
                  </m:oMath>
                </a14:m>
                <a:r>
                  <a:rPr lang="pl-PL" sz="4800" dirty="0">
                    <a:solidFill>
                      <a:schemeClr val="accent1"/>
                    </a:solidFill>
                    <a:cs typeface="Poppins SemiBold" panose="02000000000000000000" pitchFamily="2" charset="0"/>
                  </a:rPr>
                  <a:t>= </a:t>
                </a:r>
                <a14:m>
                  <m:oMath xmlns:m="http://schemas.openxmlformats.org/officeDocument/2006/math">
                    <m:m>
                      <m:mPr>
                        <m:mcs>
                          <m:mc>
                            <m:mcPr>
                              <m:count m:val="3"/>
                              <m:mcJc m:val="center"/>
                            </m:mcPr>
                          </m:mc>
                        </m:mcs>
                        <m:ctrlPr>
                          <a:rPr lang="pl-PL" sz="4800" i="1" smtClean="0">
                            <a:solidFill>
                              <a:schemeClr val="accent1"/>
                            </a:solidFill>
                            <a:latin typeface="Cambria Math" panose="02040503050406030204" pitchFamily="18" charset="0"/>
                            <a:cs typeface="Poppins SemiBold" panose="02000000000000000000" pitchFamily="2" charset="0"/>
                          </a:rPr>
                        </m:ctrlPr>
                      </m:mPr>
                      <m:mr>
                        <m:e>
                          <m:r>
                            <m:rPr>
                              <m:brk m:alnAt="7"/>
                            </m:rPr>
                            <a:rPr lang="pl-PL" sz="4800" b="0" i="1" smtClean="0">
                              <a:solidFill>
                                <a:schemeClr val="accent1"/>
                              </a:solidFill>
                              <a:latin typeface="Cambria Math" panose="02040503050406030204" pitchFamily="18" charset="0"/>
                              <a:cs typeface="Poppins SemiBold" panose="02000000000000000000" pitchFamily="2" charset="0"/>
                            </a:rPr>
                            <m:t>−</m:t>
                          </m:r>
                          <m:r>
                            <a:rPr lang="pl-PL" sz="4800" b="0" i="1" smtClean="0">
                              <a:solidFill>
                                <a:schemeClr val="accent1"/>
                              </a:solidFill>
                              <a:latin typeface="Cambria Math" panose="02040503050406030204" pitchFamily="18" charset="0"/>
                              <a:cs typeface="Poppins SemiBold" panose="02000000000000000000" pitchFamily="2" charset="0"/>
                            </a:rPr>
                            <m:t>24</m:t>
                          </m:r>
                        </m:e>
                        <m:e>
                          <m:r>
                            <a:rPr lang="pl-PL" sz="4800" b="0" i="1" smtClean="0">
                              <a:solidFill>
                                <a:schemeClr val="accent1"/>
                              </a:solidFill>
                              <a:latin typeface="Cambria Math" panose="02040503050406030204" pitchFamily="18" charset="0"/>
                              <a:cs typeface="Poppins SemiBold" panose="02000000000000000000" pitchFamily="2" charset="0"/>
                            </a:rPr>
                            <m:t>18</m:t>
                          </m:r>
                        </m:e>
                        <m:e>
                          <m:r>
                            <a:rPr lang="pl-PL" sz="4800" b="0" i="1" smtClean="0">
                              <a:solidFill>
                                <a:schemeClr val="accent1"/>
                              </a:solidFill>
                              <a:latin typeface="Cambria Math" panose="02040503050406030204" pitchFamily="18" charset="0"/>
                              <a:cs typeface="Poppins SemiBold" panose="02000000000000000000" pitchFamily="2" charset="0"/>
                            </a:rPr>
                            <m:t>5</m:t>
                          </m:r>
                        </m:e>
                      </m:mr>
                      <m:mr>
                        <m:e>
                          <m:r>
                            <a:rPr lang="pl-PL" sz="4800" b="0" i="1" smtClean="0">
                              <a:solidFill>
                                <a:schemeClr val="accent1"/>
                              </a:solidFill>
                              <a:latin typeface="Cambria Math" panose="02040503050406030204" pitchFamily="18" charset="0"/>
                              <a:cs typeface="Poppins SemiBold" panose="02000000000000000000" pitchFamily="2" charset="0"/>
                            </a:rPr>
                            <m:t>20</m:t>
                          </m:r>
                        </m:e>
                        <m:e>
                          <m:r>
                            <a:rPr lang="pl-PL" sz="4800" b="0" i="1" smtClean="0">
                              <a:solidFill>
                                <a:schemeClr val="accent1"/>
                              </a:solidFill>
                              <a:latin typeface="Cambria Math" panose="02040503050406030204" pitchFamily="18" charset="0"/>
                              <a:cs typeface="Poppins SemiBold" panose="02000000000000000000" pitchFamily="2" charset="0"/>
                            </a:rPr>
                            <m:t>−15</m:t>
                          </m:r>
                        </m:e>
                        <m:e>
                          <m:r>
                            <a:rPr lang="pl-PL" sz="4800" b="0" i="1" smtClean="0">
                              <a:solidFill>
                                <a:schemeClr val="accent1"/>
                              </a:solidFill>
                              <a:latin typeface="Cambria Math" panose="02040503050406030204" pitchFamily="18" charset="0"/>
                              <a:cs typeface="Poppins SemiBold" panose="02000000000000000000" pitchFamily="2" charset="0"/>
                            </a:rPr>
                            <m:t>−4</m:t>
                          </m:r>
                        </m:e>
                      </m:mr>
                      <m:mr>
                        <m:e>
                          <m:r>
                            <a:rPr lang="pl-PL" sz="4800" b="0" i="1" smtClean="0">
                              <a:solidFill>
                                <a:schemeClr val="accent1"/>
                              </a:solidFill>
                              <a:latin typeface="Cambria Math" panose="02040503050406030204" pitchFamily="18" charset="0"/>
                              <a:cs typeface="Poppins SemiBold" panose="02000000000000000000" pitchFamily="2" charset="0"/>
                            </a:rPr>
                            <m:t>−5</m:t>
                          </m:r>
                        </m:e>
                        <m:e>
                          <m:r>
                            <a:rPr lang="pl-PL" sz="4800" b="0" i="1" smtClean="0">
                              <a:solidFill>
                                <a:schemeClr val="accent1"/>
                              </a:solidFill>
                              <a:latin typeface="Cambria Math" panose="02040503050406030204" pitchFamily="18" charset="0"/>
                              <a:cs typeface="Poppins SemiBold" panose="02000000000000000000" pitchFamily="2" charset="0"/>
                            </a:rPr>
                            <m:t>4</m:t>
                          </m:r>
                        </m:e>
                        <m:e>
                          <m:r>
                            <a:rPr lang="pl-PL" sz="4800" b="0" i="1" smtClean="0">
                              <a:solidFill>
                                <a:schemeClr val="accent1"/>
                              </a:solidFill>
                              <a:latin typeface="Cambria Math" panose="02040503050406030204" pitchFamily="18" charset="0"/>
                              <a:cs typeface="Poppins SemiBold" panose="02000000000000000000" pitchFamily="2" charset="0"/>
                            </a:rPr>
                            <m:t>1</m:t>
                          </m:r>
                        </m:e>
                      </m:mr>
                    </m:m>
                  </m:oMath>
                </a14:m>
                <a:endParaRPr lang="en-US" sz="4800" dirty="0">
                  <a:solidFill>
                    <a:schemeClr val="accent1"/>
                  </a:solidFill>
                  <a:cs typeface="Poppins SemiBold" panose="02000000000000000000" pitchFamily="2" charset="0"/>
                </a:endParaRPr>
              </a:p>
            </p:txBody>
          </p:sp>
        </mc:Choice>
        <mc:Fallback xmlns="">
          <p:sp>
            <p:nvSpPr>
              <p:cNvPr id="30" name="TextBox 13">
                <a:extLst>
                  <a:ext uri="{FF2B5EF4-FFF2-40B4-BE49-F238E27FC236}">
                    <a16:creationId xmlns:a16="http://schemas.microsoft.com/office/drawing/2014/main" id="{3072E06A-B308-D6E1-E6A6-0B12C3B55C5A}"/>
                  </a:ext>
                </a:extLst>
              </p:cNvPr>
              <p:cNvSpPr txBox="1">
                <a:spLocks noRot="1" noChangeAspect="1" noMove="1" noResize="1" noEditPoints="1" noAdjustHandles="1" noChangeArrowheads="1" noChangeShapeType="1" noTextEdit="1"/>
              </p:cNvSpPr>
              <p:nvPr/>
            </p:nvSpPr>
            <p:spPr>
              <a:xfrm>
                <a:off x="12192000" y="8490857"/>
                <a:ext cx="9562214" cy="2012282"/>
              </a:xfrm>
              <a:prstGeom prst="rect">
                <a:avLst/>
              </a:prstGeom>
              <a:blipFill>
                <a:blip r:embed="rId9"/>
                <a:stretch>
                  <a:fillRect l="-64"/>
                </a:stretch>
              </a:blipFill>
            </p:spPr>
            <p:txBody>
              <a:bodyPr/>
              <a:lstStyle/>
              <a:p>
                <a:r>
                  <a:rPr lang="pl-PL">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3" name="Pismo odręczne 2">
                <a:extLst>
                  <a:ext uri="{FF2B5EF4-FFF2-40B4-BE49-F238E27FC236}">
                    <a16:creationId xmlns:a16="http://schemas.microsoft.com/office/drawing/2014/main" id="{E1EDBE27-908B-48A0-CE1D-08D018544361}"/>
                  </a:ext>
                </a:extLst>
              </p14:cNvPr>
              <p14:cNvContentPartPr/>
              <p14:nvPr/>
            </p14:nvContentPartPr>
            <p14:xfrm>
              <a:off x="3035160" y="3454560"/>
              <a:ext cx="38520" cy="317520"/>
            </p14:xfrm>
          </p:contentPart>
        </mc:Choice>
        <mc:Fallback>
          <p:pic>
            <p:nvPicPr>
              <p:cNvPr id="3" name="Pismo odręczne 2">
                <a:extLst>
                  <a:ext uri="{FF2B5EF4-FFF2-40B4-BE49-F238E27FC236}">
                    <a16:creationId xmlns:a16="http://schemas.microsoft.com/office/drawing/2014/main" id="{E1EDBE27-908B-48A0-CE1D-08D018544361}"/>
                  </a:ext>
                </a:extLst>
              </p:cNvPr>
              <p:cNvPicPr/>
              <p:nvPr/>
            </p:nvPicPr>
            <p:blipFill>
              <a:blip r:embed="rId11"/>
              <a:stretch>
                <a:fillRect/>
              </a:stretch>
            </p:blipFill>
            <p:spPr>
              <a:xfrm>
                <a:off x="3019320" y="3391200"/>
                <a:ext cx="698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Pismo odręczne 4">
                <a:extLst>
                  <a:ext uri="{FF2B5EF4-FFF2-40B4-BE49-F238E27FC236}">
                    <a16:creationId xmlns:a16="http://schemas.microsoft.com/office/drawing/2014/main" id="{0005F91D-9BE5-0C42-0B56-455C0D6E7445}"/>
                  </a:ext>
                </a:extLst>
              </p14:cNvPr>
              <p14:cNvContentPartPr/>
              <p14:nvPr/>
            </p14:nvContentPartPr>
            <p14:xfrm>
              <a:off x="2857320" y="3581280"/>
              <a:ext cx="292680" cy="394200"/>
            </p14:xfrm>
          </p:contentPart>
        </mc:Choice>
        <mc:Fallback>
          <p:pic>
            <p:nvPicPr>
              <p:cNvPr id="5" name="Pismo odręczne 4">
                <a:extLst>
                  <a:ext uri="{FF2B5EF4-FFF2-40B4-BE49-F238E27FC236}">
                    <a16:creationId xmlns:a16="http://schemas.microsoft.com/office/drawing/2014/main" id="{0005F91D-9BE5-0C42-0B56-455C0D6E7445}"/>
                  </a:ext>
                </a:extLst>
              </p:cNvPr>
              <p:cNvPicPr/>
              <p:nvPr/>
            </p:nvPicPr>
            <p:blipFill>
              <a:blip r:embed="rId13"/>
              <a:stretch>
                <a:fillRect/>
              </a:stretch>
            </p:blipFill>
            <p:spPr>
              <a:xfrm>
                <a:off x="2841480" y="3517920"/>
                <a:ext cx="32400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Pismo odręczne 6">
                <a:extLst>
                  <a:ext uri="{FF2B5EF4-FFF2-40B4-BE49-F238E27FC236}">
                    <a16:creationId xmlns:a16="http://schemas.microsoft.com/office/drawing/2014/main" id="{C0508C4C-66C7-C238-9D6A-CCDA14C2A25B}"/>
                  </a:ext>
                </a:extLst>
              </p14:cNvPr>
              <p14:cNvContentPartPr/>
              <p14:nvPr/>
            </p14:nvContentPartPr>
            <p14:xfrm>
              <a:off x="8674200" y="2933640"/>
              <a:ext cx="292320" cy="546480"/>
            </p14:xfrm>
          </p:contentPart>
        </mc:Choice>
        <mc:Fallback>
          <p:pic>
            <p:nvPicPr>
              <p:cNvPr id="7" name="Pismo odręczne 6">
                <a:extLst>
                  <a:ext uri="{FF2B5EF4-FFF2-40B4-BE49-F238E27FC236}">
                    <a16:creationId xmlns:a16="http://schemas.microsoft.com/office/drawing/2014/main" id="{C0508C4C-66C7-C238-9D6A-CCDA14C2A25B}"/>
                  </a:ext>
                </a:extLst>
              </p:cNvPr>
              <p:cNvPicPr/>
              <p:nvPr/>
            </p:nvPicPr>
            <p:blipFill>
              <a:blip r:embed="rId15"/>
              <a:stretch>
                <a:fillRect/>
              </a:stretch>
            </p:blipFill>
            <p:spPr>
              <a:xfrm>
                <a:off x="8658360" y="2870280"/>
                <a:ext cx="32364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Pismo odręczne 7">
                <a:extLst>
                  <a:ext uri="{FF2B5EF4-FFF2-40B4-BE49-F238E27FC236}">
                    <a16:creationId xmlns:a16="http://schemas.microsoft.com/office/drawing/2014/main" id="{7925912F-4208-5F3B-BEC9-1011E37E2312}"/>
                  </a:ext>
                </a:extLst>
              </p14:cNvPr>
              <p14:cNvContentPartPr/>
              <p14:nvPr/>
            </p14:nvContentPartPr>
            <p14:xfrm>
              <a:off x="8699400" y="3149640"/>
              <a:ext cx="406800" cy="432000"/>
            </p14:xfrm>
          </p:contentPart>
        </mc:Choice>
        <mc:Fallback>
          <p:pic>
            <p:nvPicPr>
              <p:cNvPr id="8" name="Pismo odręczne 7">
                <a:extLst>
                  <a:ext uri="{FF2B5EF4-FFF2-40B4-BE49-F238E27FC236}">
                    <a16:creationId xmlns:a16="http://schemas.microsoft.com/office/drawing/2014/main" id="{7925912F-4208-5F3B-BEC9-1011E37E2312}"/>
                  </a:ext>
                </a:extLst>
              </p:cNvPr>
              <p:cNvPicPr/>
              <p:nvPr/>
            </p:nvPicPr>
            <p:blipFill>
              <a:blip r:embed="rId17"/>
              <a:stretch>
                <a:fillRect/>
              </a:stretch>
            </p:blipFill>
            <p:spPr>
              <a:xfrm>
                <a:off x="8683560" y="3086280"/>
                <a:ext cx="43812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Pismo odręczne 10">
                <a:extLst>
                  <a:ext uri="{FF2B5EF4-FFF2-40B4-BE49-F238E27FC236}">
                    <a16:creationId xmlns:a16="http://schemas.microsoft.com/office/drawing/2014/main" id="{5AE3007D-BF97-F585-FB99-7D45DEA31719}"/>
                  </a:ext>
                </a:extLst>
              </p14:cNvPr>
              <p14:cNvContentPartPr/>
              <p14:nvPr/>
            </p14:nvContentPartPr>
            <p14:xfrm>
              <a:off x="11976120" y="3581280"/>
              <a:ext cx="178200" cy="673560"/>
            </p14:xfrm>
          </p:contentPart>
        </mc:Choice>
        <mc:Fallback>
          <p:pic>
            <p:nvPicPr>
              <p:cNvPr id="11" name="Pismo odręczne 10">
                <a:extLst>
                  <a:ext uri="{FF2B5EF4-FFF2-40B4-BE49-F238E27FC236}">
                    <a16:creationId xmlns:a16="http://schemas.microsoft.com/office/drawing/2014/main" id="{5AE3007D-BF97-F585-FB99-7D45DEA31719}"/>
                  </a:ext>
                </a:extLst>
              </p:cNvPr>
              <p:cNvPicPr/>
              <p:nvPr/>
            </p:nvPicPr>
            <p:blipFill>
              <a:blip r:embed="rId19"/>
              <a:stretch>
                <a:fillRect/>
              </a:stretch>
            </p:blipFill>
            <p:spPr>
              <a:xfrm>
                <a:off x="11960280" y="3517920"/>
                <a:ext cx="209520" cy="800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Pismo odręczne 11">
                <a:extLst>
                  <a:ext uri="{FF2B5EF4-FFF2-40B4-BE49-F238E27FC236}">
                    <a16:creationId xmlns:a16="http://schemas.microsoft.com/office/drawing/2014/main" id="{75BF16CE-83EE-26F7-EF1D-A1857448A25F}"/>
                  </a:ext>
                </a:extLst>
              </p14:cNvPr>
              <p14:cNvContentPartPr/>
              <p14:nvPr/>
            </p14:nvContentPartPr>
            <p14:xfrm>
              <a:off x="11950560" y="3987720"/>
              <a:ext cx="317880" cy="406800"/>
            </p14:xfrm>
          </p:contentPart>
        </mc:Choice>
        <mc:Fallback>
          <p:pic>
            <p:nvPicPr>
              <p:cNvPr id="12" name="Pismo odręczne 11">
                <a:extLst>
                  <a:ext uri="{FF2B5EF4-FFF2-40B4-BE49-F238E27FC236}">
                    <a16:creationId xmlns:a16="http://schemas.microsoft.com/office/drawing/2014/main" id="{75BF16CE-83EE-26F7-EF1D-A1857448A25F}"/>
                  </a:ext>
                </a:extLst>
              </p:cNvPr>
              <p:cNvPicPr/>
              <p:nvPr/>
            </p:nvPicPr>
            <p:blipFill>
              <a:blip r:embed="rId21"/>
              <a:stretch>
                <a:fillRect/>
              </a:stretch>
            </p:blipFill>
            <p:spPr>
              <a:xfrm>
                <a:off x="11934720" y="3924360"/>
                <a:ext cx="34920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Pismo odręczne 12">
                <a:extLst>
                  <a:ext uri="{FF2B5EF4-FFF2-40B4-BE49-F238E27FC236}">
                    <a16:creationId xmlns:a16="http://schemas.microsoft.com/office/drawing/2014/main" id="{8745941A-6594-5FB9-CAEF-DBBFE3AD4E32}"/>
                  </a:ext>
                </a:extLst>
              </p14:cNvPr>
              <p14:cNvContentPartPr/>
              <p14:nvPr/>
            </p14:nvContentPartPr>
            <p14:xfrm>
              <a:off x="13703400" y="3759120"/>
              <a:ext cx="876600" cy="597240"/>
            </p14:xfrm>
          </p:contentPart>
        </mc:Choice>
        <mc:Fallback>
          <p:pic>
            <p:nvPicPr>
              <p:cNvPr id="13" name="Pismo odręczne 12">
                <a:extLst>
                  <a:ext uri="{FF2B5EF4-FFF2-40B4-BE49-F238E27FC236}">
                    <a16:creationId xmlns:a16="http://schemas.microsoft.com/office/drawing/2014/main" id="{8745941A-6594-5FB9-CAEF-DBBFE3AD4E32}"/>
                  </a:ext>
                </a:extLst>
              </p:cNvPr>
              <p:cNvPicPr/>
              <p:nvPr/>
            </p:nvPicPr>
            <p:blipFill>
              <a:blip r:embed="rId23"/>
              <a:stretch>
                <a:fillRect/>
              </a:stretch>
            </p:blipFill>
            <p:spPr>
              <a:xfrm>
                <a:off x="13687560" y="3695760"/>
                <a:ext cx="907920" cy="723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Pismo odręczne 14">
                <a:extLst>
                  <a:ext uri="{FF2B5EF4-FFF2-40B4-BE49-F238E27FC236}">
                    <a16:creationId xmlns:a16="http://schemas.microsoft.com/office/drawing/2014/main" id="{473EBFB4-E16B-A918-2D05-2F10BD1E5213}"/>
                  </a:ext>
                </a:extLst>
              </p14:cNvPr>
              <p14:cNvContentPartPr/>
              <p14:nvPr/>
            </p14:nvContentPartPr>
            <p14:xfrm>
              <a:off x="4610160" y="3365640"/>
              <a:ext cx="114480" cy="1905120"/>
            </p14:xfrm>
          </p:contentPart>
        </mc:Choice>
        <mc:Fallback>
          <p:pic>
            <p:nvPicPr>
              <p:cNvPr id="15" name="Pismo odręczne 14">
                <a:extLst>
                  <a:ext uri="{FF2B5EF4-FFF2-40B4-BE49-F238E27FC236}">
                    <a16:creationId xmlns:a16="http://schemas.microsoft.com/office/drawing/2014/main" id="{473EBFB4-E16B-A918-2D05-2F10BD1E5213}"/>
                  </a:ext>
                </a:extLst>
              </p:cNvPr>
              <p:cNvPicPr/>
              <p:nvPr/>
            </p:nvPicPr>
            <p:blipFill>
              <a:blip r:embed="rId25"/>
              <a:stretch>
                <a:fillRect/>
              </a:stretch>
            </p:blipFill>
            <p:spPr>
              <a:xfrm>
                <a:off x="4594320" y="3302280"/>
                <a:ext cx="145800" cy="2031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Pismo odręczne 16">
                <a:extLst>
                  <a:ext uri="{FF2B5EF4-FFF2-40B4-BE49-F238E27FC236}">
                    <a16:creationId xmlns:a16="http://schemas.microsoft.com/office/drawing/2014/main" id="{B0398300-D556-F317-40ED-CCF2C4527761}"/>
                  </a:ext>
                </a:extLst>
              </p14:cNvPr>
              <p14:cNvContentPartPr/>
              <p14:nvPr/>
            </p14:nvContentPartPr>
            <p14:xfrm>
              <a:off x="4152960" y="3733920"/>
              <a:ext cx="2235600" cy="165240"/>
            </p14:xfrm>
          </p:contentPart>
        </mc:Choice>
        <mc:Fallback>
          <p:pic>
            <p:nvPicPr>
              <p:cNvPr id="17" name="Pismo odręczne 16">
                <a:extLst>
                  <a:ext uri="{FF2B5EF4-FFF2-40B4-BE49-F238E27FC236}">
                    <a16:creationId xmlns:a16="http://schemas.microsoft.com/office/drawing/2014/main" id="{B0398300-D556-F317-40ED-CCF2C4527761}"/>
                  </a:ext>
                </a:extLst>
              </p:cNvPr>
              <p:cNvPicPr/>
              <p:nvPr/>
            </p:nvPicPr>
            <p:blipFill>
              <a:blip r:embed="rId27"/>
              <a:stretch>
                <a:fillRect/>
              </a:stretch>
            </p:blipFill>
            <p:spPr>
              <a:xfrm>
                <a:off x="4137120" y="3670560"/>
                <a:ext cx="2266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Pismo odręczne 17">
                <a:extLst>
                  <a:ext uri="{FF2B5EF4-FFF2-40B4-BE49-F238E27FC236}">
                    <a16:creationId xmlns:a16="http://schemas.microsoft.com/office/drawing/2014/main" id="{09B3A2D5-86C6-6C70-31F8-78082427E5F9}"/>
                  </a:ext>
                </a:extLst>
              </p14:cNvPr>
              <p14:cNvContentPartPr/>
              <p14:nvPr/>
            </p14:nvContentPartPr>
            <p14:xfrm>
              <a:off x="5130720" y="4152960"/>
              <a:ext cx="1524600" cy="1257480"/>
            </p14:xfrm>
          </p:contentPart>
        </mc:Choice>
        <mc:Fallback>
          <p:pic>
            <p:nvPicPr>
              <p:cNvPr id="18" name="Pismo odręczne 17">
                <a:extLst>
                  <a:ext uri="{FF2B5EF4-FFF2-40B4-BE49-F238E27FC236}">
                    <a16:creationId xmlns:a16="http://schemas.microsoft.com/office/drawing/2014/main" id="{09B3A2D5-86C6-6C70-31F8-78082427E5F9}"/>
                  </a:ext>
                </a:extLst>
              </p:cNvPr>
              <p:cNvPicPr/>
              <p:nvPr/>
            </p:nvPicPr>
            <p:blipFill>
              <a:blip r:embed="rId29"/>
              <a:stretch>
                <a:fillRect/>
              </a:stretch>
            </p:blipFill>
            <p:spPr>
              <a:xfrm>
                <a:off x="5114880" y="4089600"/>
                <a:ext cx="1555920" cy="1384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Pismo odręczne 18">
                <a:extLst>
                  <a:ext uri="{FF2B5EF4-FFF2-40B4-BE49-F238E27FC236}">
                    <a16:creationId xmlns:a16="http://schemas.microsoft.com/office/drawing/2014/main" id="{FC91DC50-D1E7-457C-351A-CDA7CA9B6DC6}"/>
                  </a:ext>
                </a:extLst>
              </p14:cNvPr>
              <p14:cNvContentPartPr/>
              <p14:nvPr/>
            </p14:nvContentPartPr>
            <p14:xfrm>
              <a:off x="8547120" y="6159600"/>
              <a:ext cx="1283040" cy="889200"/>
            </p14:xfrm>
          </p:contentPart>
        </mc:Choice>
        <mc:Fallback>
          <p:pic>
            <p:nvPicPr>
              <p:cNvPr id="19" name="Pismo odręczne 18">
                <a:extLst>
                  <a:ext uri="{FF2B5EF4-FFF2-40B4-BE49-F238E27FC236}">
                    <a16:creationId xmlns:a16="http://schemas.microsoft.com/office/drawing/2014/main" id="{FC91DC50-D1E7-457C-351A-CDA7CA9B6DC6}"/>
                  </a:ext>
                </a:extLst>
              </p:cNvPr>
              <p:cNvPicPr/>
              <p:nvPr/>
            </p:nvPicPr>
            <p:blipFill>
              <a:blip r:embed="rId31"/>
              <a:stretch>
                <a:fillRect/>
              </a:stretch>
            </p:blipFill>
            <p:spPr>
              <a:xfrm>
                <a:off x="8531280" y="6096240"/>
                <a:ext cx="1314360" cy="101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Pismo odręczne 21">
                <a:extLst>
                  <a:ext uri="{FF2B5EF4-FFF2-40B4-BE49-F238E27FC236}">
                    <a16:creationId xmlns:a16="http://schemas.microsoft.com/office/drawing/2014/main" id="{19BD9295-81A2-2812-63B3-54CBCA1C7790}"/>
                  </a:ext>
                </a:extLst>
              </p14:cNvPr>
              <p14:cNvContentPartPr/>
              <p14:nvPr/>
            </p14:nvContentPartPr>
            <p14:xfrm>
              <a:off x="13372920" y="4533840"/>
              <a:ext cx="1092600" cy="559080"/>
            </p14:xfrm>
          </p:contentPart>
        </mc:Choice>
        <mc:Fallback>
          <p:pic>
            <p:nvPicPr>
              <p:cNvPr id="22" name="Pismo odręczne 21">
                <a:extLst>
                  <a:ext uri="{FF2B5EF4-FFF2-40B4-BE49-F238E27FC236}">
                    <a16:creationId xmlns:a16="http://schemas.microsoft.com/office/drawing/2014/main" id="{19BD9295-81A2-2812-63B3-54CBCA1C7790}"/>
                  </a:ext>
                </a:extLst>
              </p:cNvPr>
              <p:cNvPicPr/>
              <p:nvPr/>
            </p:nvPicPr>
            <p:blipFill>
              <a:blip r:embed="rId33"/>
              <a:stretch>
                <a:fillRect/>
              </a:stretch>
            </p:blipFill>
            <p:spPr>
              <a:xfrm>
                <a:off x="13357080" y="4470480"/>
                <a:ext cx="112392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Pismo odręczne 22">
                <a:extLst>
                  <a:ext uri="{FF2B5EF4-FFF2-40B4-BE49-F238E27FC236}">
                    <a16:creationId xmlns:a16="http://schemas.microsoft.com/office/drawing/2014/main" id="{DDA5A301-3E82-57FC-CF07-E932929A63B9}"/>
                  </a:ext>
                </a:extLst>
              </p14:cNvPr>
              <p14:cNvContentPartPr/>
              <p14:nvPr/>
            </p14:nvContentPartPr>
            <p14:xfrm>
              <a:off x="4572000" y="3263760"/>
              <a:ext cx="101880" cy="1879920"/>
            </p14:xfrm>
          </p:contentPart>
        </mc:Choice>
        <mc:Fallback>
          <p:pic>
            <p:nvPicPr>
              <p:cNvPr id="23" name="Pismo odręczne 22">
                <a:extLst>
                  <a:ext uri="{FF2B5EF4-FFF2-40B4-BE49-F238E27FC236}">
                    <a16:creationId xmlns:a16="http://schemas.microsoft.com/office/drawing/2014/main" id="{DDA5A301-3E82-57FC-CF07-E932929A63B9}"/>
                  </a:ext>
                </a:extLst>
              </p:cNvPr>
              <p:cNvPicPr/>
              <p:nvPr/>
            </p:nvPicPr>
            <p:blipFill>
              <a:blip r:embed="rId35"/>
              <a:stretch>
                <a:fillRect/>
              </a:stretch>
            </p:blipFill>
            <p:spPr>
              <a:xfrm>
                <a:off x="4556160" y="3200400"/>
                <a:ext cx="133200" cy="2006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Pismo odręczne 23">
                <a:extLst>
                  <a:ext uri="{FF2B5EF4-FFF2-40B4-BE49-F238E27FC236}">
                    <a16:creationId xmlns:a16="http://schemas.microsoft.com/office/drawing/2014/main" id="{494BDBA6-08B5-98C0-C157-BE62DF2BE3F4}"/>
                  </a:ext>
                </a:extLst>
              </p14:cNvPr>
              <p14:cNvContentPartPr/>
              <p14:nvPr/>
            </p14:nvContentPartPr>
            <p14:xfrm>
              <a:off x="4165560" y="4267080"/>
              <a:ext cx="2553120" cy="51120"/>
            </p14:xfrm>
          </p:contentPart>
        </mc:Choice>
        <mc:Fallback>
          <p:pic>
            <p:nvPicPr>
              <p:cNvPr id="24" name="Pismo odręczne 23">
                <a:extLst>
                  <a:ext uri="{FF2B5EF4-FFF2-40B4-BE49-F238E27FC236}">
                    <a16:creationId xmlns:a16="http://schemas.microsoft.com/office/drawing/2014/main" id="{494BDBA6-08B5-98C0-C157-BE62DF2BE3F4}"/>
                  </a:ext>
                </a:extLst>
              </p:cNvPr>
              <p:cNvPicPr/>
              <p:nvPr/>
            </p:nvPicPr>
            <p:blipFill>
              <a:blip r:embed="rId37"/>
              <a:stretch>
                <a:fillRect/>
              </a:stretch>
            </p:blipFill>
            <p:spPr>
              <a:xfrm>
                <a:off x="4149720" y="4203720"/>
                <a:ext cx="2584440" cy="177840"/>
              </a:xfrm>
              <a:prstGeom prst="rect">
                <a:avLst/>
              </a:prstGeom>
            </p:spPr>
          </p:pic>
        </mc:Fallback>
      </mc:AlternateContent>
    </p:spTree>
    <p:extLst>
      <p:ext uri="{BB962C8B-B14F-4D97-AF65-F5344CB8AC3E}">
        <p14:creationId xmlns:p14="http://schemas.microsoft.com/office/powerpoint/2010/main" val="2060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1733696"/>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Dividing two matrices by each other</a:t>
            </a: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2A91CA9F-B35E-25F1-9070-05FCA07E6B4A}"/>
                  </a:ext>
                </a:extLst>
              </p:cNvPr>
              <p:cNvSpPr txBox="1"/>
              <p:nvPr/>
            </p:nvSpPr>
            <p:spPr>
              <a:xfrm>
                <a:off x="9363027" y="3768104"/>
                <a:ext cx="4785597"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𝐵</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m:t>
                      </m:r>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b="0" i="1" dirty="0" smtClean="0">
                              <a:solidFill>
                                <a:schemeClr val="accent1"/>
                              </a:solidFill>
                              <a:latin typeface="Cambria Math" panose="02040503050406030204" pitchFamily="18" charset="0"/>
                              <a:cs typeface="Poppins SemiBold" panose="02000000000000000000" pitchFamily="2" charset="0"/>
                            </a:rPr>
                            <m:t>𝐵</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oMath>
                  </m:oMathPara>
                </a14:m>
                <a:endParaRPr lang="en-US" sz="5400" dirty="0">
                  <a:solidFill>
                    <a:schemeClr val="accent1"/>
                  </a:solidFill>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2A91CA9F-B35E-25F1-9070-05FCA07E6B4A}"/>
                  </a:ext>
                </a:extLst>
              </p:cNvPr>
              <p:cNvSpPr txBox="1">
                <a:spLocks noRot="1" noChangeAspect="1" noMove="1" noResize="1" noEditPoints="1" noAdjustHandles="1" noChangeArrowheads="1" noChangeShapeType="1" noTextEdit="1"/>
              </p:cNvSpPr>
              <p:nvPr/>
            </p:nvSpPr>
            <p:spPr>
              <a:xfrm>
                <a:off x="9363027" y="3768104"/>
                <a:ext cx="4785597" cy="830997"/>
              </a:xfrm>
              <a:prstGeom prst="rect">
                <a:avLst/>
              </a:prstGeom>
              <a:blipFill>
                <a:blip r:embed="rId4"/>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437494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1733696"/>
            <a:ext cx="17857066" cy="1661993"/>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Direct methods - after a finite number of steps, provide an exact solution, provided there are no rounding errors.</a:t>
            </a:r>
          </a:p>
        </p:txBody>
      </p:sp>
      <p:sp>
        <p:nvSpPr>
          <p:cNvPr id="3" name="TextBox 13">
            <a:extLst>
              <a:ext uri="{FF2B5EF4-FFF2-40B4-BE49-F238E27FC236}">
                <a16:creationId xmlns:a16="http://schemas.microsoft.com/office/drawing/2014/main" id="{4D683916-BB8B-4E6A-55FD-BB20AAFDF58E}"/>
              </a:ext>
            </a:extLst>
          </p:cNvPr>
          <p:cNvSpPr txBox="1"/>
          <p:nvPr/>
        </p:nvSpPr>
        <p:spPr>
          <a:xfrm>
            <a:off x="2827293" y="5121000"/>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The direct method is the Gaussian elimination method</a:t>
            </a:r>
          </a:p>
        </p:txBody>
      </p:sp>
      <p:sp>
        <p:nvSpPr>
          <p:cNvPr id="4" name="TextBox 13">
            <a:extLst>
              <a:ext uri="{FF2B5EF4-FFF2-40B4-BE49-F238E27FC236}">
                <a16:creationId xmlns:a16="http://schemas.microsoft.com/office/drawing/2014/main" id="{DCE658AE-9BFE-0C97-98D6-BD14E687D698}"/>
              </a:ext>
            </a:extLst>
          </p:cNvPr>
          <p:cNvSpPr txBox="1"/>
          <p:nvPr/>
        </p:nvSpPr>
        <p:spPr>
          <a:xfrm>
            <a:off x="2827292" y="7677308"/>
            <a:ext cx="20947108"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This is the most famous direct method for solving systems of equations.</a:t>
            </a:r>
          </a:p>
        </p:txBody>
      </p:sp>
    </p:spTree>
    <p:extLst>
      <p:ext uri="{BB962C8B-B14F-4D97-AF65-F5344CB8AC3E}">
        <p14:creationId xmlns:p14="http://schemas.microsoft.com/office/powerpoint/2010/main" val="2609545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1733696"/>
            <a:ext cx="17857066" cy="1661993"/>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Direct methods - after a finite number of steps, provide an exact solution, provided there are no rounding errors.</a:t>
            </a:r>
          </a:p>
        </p:txBody>
      </p:sp>
      <p:sp>
        <p:nvSpPr>
          <p:cNvPr id="3" name="TextBox 13">
            <a:extLst>
              <a:ext uri="{FF2B5EF4-FFF2-40B4-BE49-F238E27FC236}">
                <a16:creationId xmlns:a16="http://schemas.microsoft.com/office/drawing/2014/main" id="{4D683916-BB8B-4E6A-55FD-BB20AAFDF58E}"/>
              </a:ext>
            </a:extLst>
          </p:cNvPr>
          <p:cNvSpPr txBox="1"/>
          <p:nvPr/>
        </p:nvSpPr>
        <p:spPr>
          <a:xfrm>
            <a:off x="2827293" y="5121000"/>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The direct method is the Gaussian elimination method</a:t>
            </a:r>
          </a:p>
        </p:txBody>
      </p:sp>
      <p:sp>
        <p:nvSpPr>
          <p:cNvPr id="4" name="TextBox 13">
            <a:extLst>
              <a:ext uri="{FF2B5EF4-FFF2-40B4-BE49-F238E27FC236}">
                <a16:creationId xmlns:a16="http://schemas.microsoft.com/office/drawing/2014/main" id="{DCE658AE-9BFE-0C97-98D6-BD14E687D698}"/>
              </a:ext>
            </a:extLst>
          </p:cNvPr>
          <p:cNvSpPr txBox="1"/>
          <p:nvPr/>
        </p:nvSpPr>
        <p:spPr>
          <a:xfrm>
            <a:off x="2827293" y="6099289"/>
            <a:ext cx="20947108"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This is the most famous direct method for solving systems of equations.</a:t>
            </a:r>
          </a:p>
        </p:txBody>
      </p:sp>
      <p:sp>
        <p:nvSpPr>
          <p:cNvPr id="5" name="TextBox 13">
            <a:extLst>
              <a:ext uri="{FF2B5EF4-FFF2-40B4-BE49-F238E27FC236}">
                <a16:creationId xmlns:a16="http://schemas.microsoft.com/office/drawing/2014/main" id="{1F3A8C6B-95FD-248A-0A53-9E930CBA4754}"/>
              </a:ext>
            </a:extLst>
          </p:cNvPr>
          <p:cNvSpPr txBox="1"/>
          <p:nvPr/>
        </p:nvSpPr>
        <p:spPr>
          <a:xfrm>
            <a:off x="2827293" y="7824600"/>
            <a:ext cx="20947108" cy="4154984"/>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The classic Gaussian elimination method consists of the following steps:</a:t>
            </a:r>
          </a:p>
          <a:p>
            <a:r>
              <a:rPr lang="pl-PL" sz="5400" dirty="0">
                <a:solidFill>
                  <a:schemeClr val="accent1"/>
                </a:solidFill>
                <a:cs typeface="Poppins SemiBold" panose="02000000000000000000" pitchFamily="2" charset="0"/>
              </a:rPr>
              <a:t>	</a:t>
            </a:r>
          </a:p>
          <a:p>
            <a:r>
              <a:rPr lang="pl-PL" sz="5400" dirty="0">
                <a:solidFill>
                  <a:schemeClr val="accent1"/>
                </a:solidFill>
                <a:cs typeface="Poppins SemiBold" panose="02000000000000000000" pitchFamily="2" charset="0"/>
              </a:rPr>
              <a:t>	</a:t>
            </a:r>
            <a:r>
              <a:rPr lang="en-US" sz="5400" dirty="0">
                <a:solidFill>
                  <a:schemeClr val="accent1"/>
                </a:solidFill>
                <a:cs typeface="Poppins SemiBold" panose="02000000000000000000" pitchFamily="2" charset="0"/>
              </a:rPr>
              <a:t>Reducing matrix </a:t>
            </a:r>
            <a:r>
              <a:rPr lang="en-US" sz="5400" b="1" dirty="0">
                <a:solidFill>
                  <a:schemeClr val="accent1"/>
                </a:solidFill>
                <a:cs typeface="Poppins SemiBold" panose="02000000000000000000" pitchFamily="2" charset="0"/>
              </a:rPr>
              <a:t>A</a:t>
            </a:r>
            <a:r>
              <a:rPr lang="en-US" sz="5400" dirty="0">
                <a:solidFill>
                  <a:schemeClr val="accent1"/>
                </a:solidFill>
                <a:cs typeface="Poppins SemiBold" panose="02000000000000000000" pitchFamily="2" charset="0"/>
              </a:rPr>
              <a:t> to a triangular form</a:t>
            </a:r>
          </a:p>
          <a:p>
            <a:endParaRPr lang="pl-PL" sz="5400" dirty="0">
              <a:solidFill>
                <a:schemeClr val="accent1"/>
              </a:solidFill>
              <a:cs typeface="Poppins SemiBold" panose="02000000000000000000" pitchFamily="2" charset="0"/>
            </a:endParaRPr>
          </a:p>
          <a:p>
            <a:r>
              <a:rPr lang="pl-PL" sz="5400" dirty="0">
                <a:solidFill>
                  <a:schemeClr val="accent1"/>
                </a:solidFill>
                <a:cs typeface="Poppins SemiBold" panose="02000000000000000000" pitchFamily="2" charset="0"/>
              </a:rPr>
              <a:t>	</a:t>
            </a:r>
            <a:r>
              <a:rPr lang="en-US" sz="5400" dirty="0">
                <a:solidFill>
                  <a:schemeClr val="accent1"/>
                </a:solidFill>
                <a:cs typeface="Poppins SemiBold" panose="02000000000000000000" pitchFamily="2" charset="0"/>
              </a:rPr>
              <a:t>Calculating subsequent elements of </a:t>
            </a:r>
            <a:r>
              <a:rPr lang="en-US" sz="5400" b="1" dirty="0">
                <a:solidFill>
                  <a:schemeClr val="accent1"/>
                </a:solidFill>
                <a:cs typeface="Poppins SemiBold" panose="02000000000000000000" pitchFamily="2" charset="0"/>
              </a:rPr>
              <a:t>X</a:t>
            </a:r>
            <a:r>
              <a:rPr lang="en-US" sz="5400" dirty="0">
                <a:solidFill>
                  <a:schemeClr val="accent1"/>
                </a:solidFill>
                <a:cs typeface="Poppins SemiBold" panose="02000000000000000000" pitchFamily="2" charset="0"/>
              </a:rPr>
              <a:t> by reverse substitution.</a:t>
            </a:r>
          </a:p>
        </p:txBody>
      </p:sp>
    </p:spTree>
    <p:extLst>
      <p:ext uri="{BB962C8B-B14F-4D97-AF65-F5344CB8AC3E}">
        <p14:creationId xmlns:p14="http://schemas.microsoft.com/office/powerpoint/2010/main" val="496522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BAAE8551-BC36-1504-AE47-7C5781A94B53}"/>
                  </a:ext>
                </a:extLst>
              </p:cNvPr>
              <p:cNvSpPr txBox="1"/>
              <p:nvPr/>
            </p:nvSpPr>
            <p:spPr>
              <a:xfrm>
                <a:off x="2827293" y="3405685"/>
                <a:ext cx="16091328" cy="4162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b="1" i="1" smtClean="0">
                              <a:solidFill>
                                <a:schemeClr val="accent1"/>
                              </a:solidFill>
                              <a:latin typeface="Cambria Math" panose="02040503050406030204" pitchFamily="18" charset="0"/>
                              <a:cs typeface="Poppins SemiBold" panose="02000000000000000000" pitchFamily="2" charset="0"/>
                            </a:rPr>
                          </m:ctrlPr>
                        </m:dPr>
                        <m:e>
                          <m:eqArr>
                            <m:eqArrPr>
                              <m:ctrlPr>
                                <a:rPr lang="en-US" sz="6000" b="1" i="1" smtClean="0">
                                  <a:solidFill>
                                    <a:schemeClr val="accent1"/>
                                  </a:solidFill>
                                  <a:latin typeface="Cambria Math" panose="02040503050406030204" pitchFamily="18" charset="0"/>
                                  <a:cs typeface="Poppins SemiBold" panose="02000000000000000000" pitchFamily="2" charset="0"/>
                                </a:rPr>
                              </m:ctrlPr>
                            </m:eqArrPr>
                            <m:e>
                              <m:sSub>
                                <m:sSubPr>
                                  <m:ctrlPr>
                                    <a:rPr lang="pl-PL" sz="6000" b="1" i="1" smtClean="0">
                                      <a:solidFill>
                                        <a:schemeClr val="accent1"/>
                                      </a:solidFill>
                                      <a:latin typeface="Cambria Math" panose="02040503050406030204" pitchFamily="18" charset="0"/>
                                      <a:cs typeface="Poppins SemiBold" panose="02000000000000000000" pitchFamily="2" charset="0"/>
                                    </a:rPr>
                                  </m:ctrlPr>
                                </m:sSubPr>
                                <m:e>
                                  <m:r>
                                    <a:rPr lang="pl-PL" sz="6000" b="1" i="1" smtClean="0">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𝟏𝟏</m:t>
                                  </m:r>
                                </m:sub>
                              </m:sSub>
                              <m:sSub>
                                <m:sSubPr>
                                  <m:ctrlPr>
                                    <a:rPr lang="pl-PL" sz="600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1" i="1" smtClean="0">
                                      <a:solidFill>
                                        <a:schemeClr val="accent1"/>
                                      </a:solidFill>
                                      <a:latin typeface="Cambria Math" panose="02040503050406030204" pitchFamily="18" charset="0"/>
                                      <a:cs typeface="Poppins SemiBold" panose="02000000000000000000" pitchFamily="2" charset="0"/>
                                    </a:rPr>
                                  </m:ctrlPr>
                                </m:sSubPr>
                                <m:e>
                                  <m:r>
                                    <a:rPr lang="pl-PL" sz="6000" b="1" i="1" smtClean="0">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𝟏𝟐</m:t>
                                  </m:r>
                                </m:sub>
                              </m:sSub>
                              <m:sSub>
                                <m:sSubPr>
                                  <m:ctrlPr>
                                    <a:rPr lang="pl-PL" sz="600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1" i="1" smtClean="0">
                                      <a:solidFill>
                                        <a:schemeClr val="accent1"/>
                                      </a:solidFill>
                                      <a:latin typeface="Cambria Math" panose="02040503050406030204" pitchFamily="18" charset="0"/>
                                      <a:cs typeface="Poppins SemiBold" panose="02000000000000000000" pitchFamily="2" charset="0"/>
                                    </a:rPr>
                                  </m:ctrlPr>
                                </m:sSubPr>
                                <m:e>
                                  <m:r>
                                    <a:rPr lang="pl-PL" sz="6000" b="1" i="1" smtClean="0">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𝟏𝟑</m:t>
                                  </m:r>
                                </m:sub>
                              </m:sSub>
                              <m:sSub>
                                <m:sSubPr>
                                  <m:ctrlPr>
                                    <a:rPr lang="pl-PL" sz="600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3</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1" i="1" smtClean="0">
                                      <a:solidFill>
                                        <a:schemeClr val="accent1"/>
                                      </a:solidFill>
                                      <a:latin typeface="Cambria Math" panose="02040503050406030204" pitchFamily="18" charset="0"/>
                                      <a:cs typeface="Poppins SemiBold" panose="02000000000000000000" pitchFamily="2" charset="0"/>
                                    </a:rPr>
                                  </m:ctrlPr>
                                </m:sSubPr>
                                <m:e>
                                  <m:r>
                                    <a:rPr lang="pl-PL" sz="6000" b="1" i="1" smtClean="0">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𝟏𝟒</m:t>
                                  </m:r>
                                </m:sub>
                              </m:sSub>
                              <m:sSub>
                                <m:sSubPr>
                                  <m:ctrlPr>
                                    <a:rPr lang="pl-PL" sz="600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4</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1" i="1" smtClean="0">
                                      <a:solidFill>
                                        <a:schemeClr val="accent1"/>
                                      </a:solidFill>
                                      <a:latin typeface="Cambria Math" panose="02040503050406030204" pitchFamily="18" charset="0"/>
                                      <a:cs typeface="Poppins SemiBold" panose="02000000000000000000" pitchFamily="2" charset="0"/>
                                    </a:rPr>
                                  </m:ctrlPr>
                                </m:sSubPr>
                                <m:e>
                                  <m:r>
                                    <a:rPr lang="pl-PL" sz="6000" b="1" i="1" smtClean="0">
                                      <a:solidFill>
                                        <a:schemeClr val="accent1"/>
                                      </a:solidFill>
                                      <a:latin typeface="Cambria Math" panose="02040503050406030204" pitchFamily="18" charset="0"/>
                                      <a:cs typeface="Poppins SemiBold" panose="02000000000000000000" pitchFamily="2" charset="0"/>
                                    </a:rPr>
                                    <m:t>𝒃</m:t>
                                  </m:r>
                                </m:e>
                                <m:sub>
                                  <m:r>
                                    <a:rPr lang="pl-PL" sz="6000" b="1" i="1" smtClean="0">
                                      <a:solidFill>
                                        <a:schemeClr val="accent1"/>
                                      </a:solidFill>
                                      <a:latin typeface="Cambria Math" panose="02040503050406030204" pitchFamily="18" charset="0"/>
                                      <a:cs typeface="Poppins SemiBold" panose="02000000000000000000" pitchFamily="2" charset="0"/>
                                    </a:rPr>
                                    <m:t>𝟏</m:t>
                                  </m:r>
                                </m:sub>
                              </m:sSub>
                            </m:e>
                            <m:e>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𝟐</m:t>
                                  </m:r>
                                  <m:r>
                                    <a:rPr lang="pl-PL" sz="6000" b="1" i="1">
                                      <a:solidFill>
                                        <a:schemeClr val="accent1"/>
                                      </a:solidFill>
                                      <a:latin typeface="Cambria Math" panose="02040503050406030204" pitchFamily="18" charset="0"/>
                                      <a:cs typeface="Poppins SemiBold" panose="02000000000000000000" pitchFamily="2" charset="0"/>
                                    </a:rPr>
                                    <m:t>𝟏</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1</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𝟐</m:t>
                                  </m:r>
                                  <m:r>
                                    <a:rPr lang="pl-PL" sz="6000" b="1" i="1">
                                      <a:solidFill>
                                        <a:schemeClr val="accent1"/>
                                      </a:solidFill>
                                      <a:latin typeface="Cambria Math" panose="02040503050406030204" pitchFamily="18" charset="0"/>
                                      <a:cs typeface="Poppins SemiBold" panose="02000000000000000000" pitchFamily="2" charset="0"/>
                                    </a:rPr>
                                    <m:t>𝟐</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2</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𝟐</m:t>
                                  </m:r>
                                  <m:r>
                                    <a:rPr lang="pl-PL" sz="6000" b="1" i="1">
                                      <a:solidFill>
                                        <a:schemeClr val="accent1"/>
                                      </a:solidFill>
                                      <a:latin typeface="Cambria Math" panose="02040503050406030204" pitchFamily="18" charset="0"/>
                                      <a:cs typeface="Poppins SemiBold" panose="02000000000000000000" pitchFamily="2" charset="0"/>
                                    </a:rPr>
                                    <m:t>𝟑</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3</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𝟐</m:t>
                                  </m:r>
                                  <m:r>
                                    <a:rPr lang="pl-PL" sz="6000" b="1" i="1">
                                      <a:solidFill>
                                        <a:schemeClr val="accent1"/>
                                      </a:solidFill>
                                      <a:latin typeface="Cambria Math" panose="02040503050406030204" pitchFamily="18" charset="0"/>
                                      <a:cs typeface="Poppins SemiBold" panose="02000000000000000000" pitchFamily="2" charset="0"/>
                                    </a:rPr>
                                    <m:t>𝟒</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4</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𝒃</m:t>
                                  </m:r>
                                </m:e>
                                <m:sub>
                                  <m:r>
                                    <a:rPr lang="pl-PL" sz="6000" b="1" i="1" smtClean="0">
                                      <a:solidFill>
                                        <a:schemeClr val="accent1"/>
                                      </a:solidFill>
                                      <a:latin typeface="Cambria Math" panose="02040503050406030204" pitchFamily="18" charset="0"/>
                                      <a:cs typeface="Poppins SemiBold" panose="02000000000000000000" pitchFamily="2" charset="0"/>
                                    </a:rPr>
                                    <m:t>𝟐</m:t>
                                  </m:r>
                                </m:sub>
                              </m:sSub>
                            </m:e>
                            <m:e>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𝟑</m:t>
                                  </m:r>
                                  <m:r>
                                    <a:rPr lang="pl-PL" sz="6000" b="1" i="1">
                                      <a:solidFill>
                                        <a:schemeClr val="accent1"/>
                                      </a:solidFill>
                                      <a:latin typeface="Cambria Math" panose="02040503050406030204" pitchFamily="18" charset="0"/>
                                      <a:cs typeface="Poppins SemiBold" panose="02000000000000000000" pitchFamily="2" charset="0"/>
                                    </a:rPr>
                                    <m:t>𝟏</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1</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𝟑</m:t>
                                  </m:r>
                                  <m:r>
                                    <a:rPr lang="pl-PL" sz="6000" b="1" i="1">
                                      <a:solidFill>
                                        <a:schemeClr val="accent1"/>
                                      </a:solidFill>
                                      <a:latin typeface="Cambria Math" panose="02040503050406030204" pitchFamily="18" charset="0"/>
                                      <a:cs typeface="Poppins SemiBold" panose="02000000000000000000" pitchFamily="2" charset="0"/>
                                    </a:rPr>
                                    <m:t>𝟐</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2</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𝟑</m:t>
                                  </m:r>
                                  <m:r>
                                    <a:rPr lang="pl-PL" sz="6000" b="1" i="1">
                                      <a:solidFill>
                                        <a:schemeClr val="accent1"/>
                                      </a:solidFill>
                                      <a:latin typeface="Cambria Math" panose="02040503050406030204" pitchFamily="18" charset="0"/>
                                      <a:cs typeface="Poppins SemiBold" panose="02000000000000000000" pitchFamily="2" charset="0"/>
                                    </a:rPr>
                                    <m:t>𝟑</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3</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𝟑</m:t>
                                  </m:r>
                                  <m:r>
                                    <a:rPr lang="pl-PL" sz="6000" b="1" i="1">
                                      <a:solidFill>
                                        <a:schemeClr val="accent1"/>
                                      </a:solidFill>
                                      <a:latin typeface="Cambria Math" panose="02040503050406030204" pitchFamily="18" charset="0"/>
                                      <a:cs typeface="Poppins SemiBold" panose="02000000000000000000" pitchFamily="2" charset="0"/>
                                    </a:rPr>
                                    <m:t>𝟒</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4</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𝒃</m:t>
                                  </m:r>
                                </m:e>
                                <m:sub>
                                  <m:r>
                                    <a:rPr lang="pl-PL" sz="6000" b="1" i="1" smtClean="0">
                                      <a:solidFill>
                                        <a:schemeClr val="accent1"/>
                                      </a:solidFill>
                                      <a:latin typeface="Cambria Math" panose="02040503050406030204" pitchFamily="18" charset="0"/>
                                      <a:cs typeface="Poppins SemiBold" panose="02000000000000000000" pitchFamily="2" charset="0"/>
                                    </a:rPr>
                                    <m:t>𝟑</m:t>
                                  </m:r>
                                </m:sub>
                              </m:sSub>
                            </m:e>
                            <m:e>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𝟒</m:t>
                                  </m:r>
                                  <m:r>
                                    <a:rPr lang="pl-PL" sz="6000" b="1" i="1">
                                      <a:solidFill>
                                        <a:schemeClr val="accent1"/>
                                      </a:solidFill>
                                      <a:latin typeface="Cambria Math" panose="02040503050406030204" pitchFamily="18" charset="0"/>
                                      <a:cs typeface="Poppins SemiBold" panose="02000000000000000000" pitchFamily="2" charset="0"/>
                                    </a:rPr>
                                    <m:t>𝟏</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1</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𝟒</m:t>
                                  </m:r>
                                  <m:r>
                                    <a:rPr lang="pl-PL" sz="6000" b="1" i="1">
                                      <a:solidFill>
                                        <a:schemeClr val="accent1"/>
                                      </a:solidFill>
                                      <a:latin typeface="Cambria Math" panose="02040503050406030204" pitchFamily="18" charset="0"/>
                                      <a:cs typeface="Poppins SemiBold" panose="02000000000000000000" pitchFamily="2" charset="0"/>
                                    </a:rPr>
                                    <m:t>𝟐</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2</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𝟒</m:t>
                                  </m:r>
                                  <m:r>
                                    <a:rPr lang="pl-PL" sz="6000" b="1" i="1">
                                      <a:solidFill>
                                        <a:schemeClr val="accent1"/>
                                      </a:solidFill>
                                      <a:latin typeface="Cambria Math" panose="02040503050406030204" pitchFamily="18" charset="0"/>
                                      <a:cs typeface="Poppins SemiBold" panose="02000000000000000000" pitchFamily="2" charset="0"/>
                                    </a:rPr>
                                    <m:t>𝟑</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3</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𝒂</m:t>
                                  </m:r>
                                </m:e>
                                <m:sub>
                                  <m:r>
                                    <a:rPr lang="pl-PL" sz="6000" b="1" i="1" smtClean="0">
                                      <a:solidFill>
                                        <a:schemeClr val="accent1"/>
                                      </a:solidFill>
                                      <a:latin typeface="Cambria Math" panose="02040503050406030204" pitchFamily="18" charset="0"/>
                                      <a:cs typeface="Poppins SemiBold" panose="02000000000000000000" pitchFamily="2" charset="0"/>
                                    </a:rPr>
                                    <m:t>𝟒</m:t>
                                  </m:r>
                                  <m:r>
                                    <a:rPr lang="pl-PL" sz="6000" b="1" i="1">
                                      <a:solidFill>
                                        <a:schemeClr val="accent1"/>
                                      </a:solidFill>
                                      <a:latin typeface="Cambria Math" panose="02040503050406030204" pitchFamily="18" charset="0"/>
                                      <a:cs typeface="Poppins SemiBold" panose="02000000000000000000" pitchFamily="2" charset="0"/>
                                    </a:rPr>
                                    <m:t>𝟒</m:t>
                                  </m:r>
                                </m:sub>
                              </m:sSub>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4</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1" i="1">
                                      <a:solidFill>
                                        <a:schemeClr val="accent1"/>
                                      </a:solidFill>
                                      <a:latin typeface="Cambria Math" panose="02040503050406030204" pitchFamily="18" charset="0"/>
                                      <a:cs typeface="Poppins SemiBold" panose="02000000000000000000" pitchFamily="2" charset="0"/>
                                    </a:rPr>
                                  </m:ctrlPr>
                                </m:sSubPr>
                                <m:e>
                                  <m:r>
                                    <a:rPr lang="pl-PL" sz="6000" b="1" i="1">
                                      <a:solidFill>
                                        <a:schemeClr val="accent1"/>
                                      </a:solidFill>
                                      <a:latin typeface="Cambria Math" panose="02040503050406030204" pitchFamily="18" charset="0"/>
                                      <a:cs typeface="Poppins SemiBold" panose="02000000000000000000" pitchFamily="2" charset="0"/>
                                    </a:rPr>
                                    <m:t>𝒃</m:t>
                                  </m:r>
                                </m:e>
                                <m:sub>
                                  <m:r>
                                    <a:rPr lang="pl-PL" sz="6000" b="1" i="1" smtClean="0">
                                      <a:solidFill>
                                        <a:schemeClr val="accent1"/>
                                      </a:solidFill>
                                      <a:latin typeface="Cambria Math" panose="02040503050406030204" pitchFamily="18" charset="0"/>
                                      <a:cs typeface="Poppins SemiBold" panose="02000000000000000000" pitchFamily="2" charset="0"/>
                                    </a:rPr>
                                    <m:t>𝟒</m:t>
                                  </m:r>
                                </m:sub>
                              </m:sSub>
                            </m:e>
                          </m:eqArr>
                        </m:e>
                      </m:d>
                    </m:oMath>
                  </m:oMathPara>
                </a14:m>
                <a:endParaRPr lang="en-US" b="1" dirty="0">
                  <a:solidFill>
                    <a:schemeClr val="accent1"/>
                  </a:solidFill>
                  <a:cs typeface="Poppins SemiBold" panose="02000000000000000000" pitchFamily="2" charset="0"/>
                </a:endParaRPr>
              </a:p>
            </p:txBody>
          </p:sp>
        </mc:Choice>
        <mc:Fallback xmlns="">
          <p:sp>
            <p:nvSpPr>
              <p:cNvPr id="8" name="TextBox 13">
                <a:extLst>
                  <a:ext uri="{FF2B5EF4-FFF2-40B4-BE49-F238E27FC236}">
                    <a16:creationId xmlns:a16="http://schemas.microsoft.com/office/drawing/2014/main" id="{BAAE8551-BC36-1504-AE47-7C5781A94B53}"/>
                  </a:ext>
                </a:extLst>
              </p:cNvPr>
              <p:cNvSpPr txBox="1">
                <a:spLocks noRot="1" noChangeAspect="1" noMove="1" noResize="1" noEditPoints="1" noAdjustHandles="1" noChangeArrowheads="1" noChangeShapeType="1" noTextEdit="1"/>
              </p:cNvSpPr>
              <p:nvPr/>
            </p:nvSpPr>
            <p:spPr>
              <a:xfrm>
                <a:off x="2827293" y="3405685"/>
                <a:ext cx="16091328" cy="4162101"/>
              </a:xfrm>
              <a:prstGeom prst="rect">
                <a:avLst/>
              </a:prstGeom>
              <a:blipFill>
                <a:blip r:embed="rId4"/>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688313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F67063C0-1FD4-A803-E6F7-B62824D142E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420824" y="5324706"/>
            <a:ext cx="13666299" cy="6100457"/>
          </a:xfrm>
          <a:prstGeom prst="rect">
            <a:avLst/>
          </a:prstGeom>
        </p:spPr>
      </p:pic>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5AED80A4-9EBA-34ED-2D74-48BEAB83C36F}"/>
                  </a:ext>
                </a:extLst>
              </p:cNvPr>
              <p:cNvSpPr txBox="1"/>
              <p:nvPr/>
            </p:nvSpPr>
            <p:spPr>
              <a:xfrm>
                <a:off x="1126083" y="2000237"/>
                <a:ext cx="16091328" cy="3052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b="1" i="1" smtClean="0">
                              <a:solidFill>
                                <a:schemeClr val="accent1"/>
                              </a:solidFill>
                              <a:latin typeface="Cambria Math" panose="02040503050406030204" pitchFamily="18" charset="0"/>
                              <a:cs typeface="Poppins SemiBold" panose="02000000000000000000" pitchFamily="2" charset="0"/>
                            </a:rPr>
                          </m:ctrlPr>
                        </m:dPr>
                        <m:e>
                          <m:eqArr>
                            <m:eqArrPr>
                              <m:ctrlPr>
                                <a:rPr lang="en-US" sz="4400" b="1" i="1" smtClean="0">
                                  <a:solidFill>
                                    <a:schemeClr val="accent1"/>
                                  </a:solidFill>
                                  <a:latin typeface="Cambria Math" panose="02040503050406030204" pitchFamily="18" charset="0"/>
                                  <a:cs typeface="Poppins SemiBold" panose="02000000000000000000" pitchFamily="2" charset="0"/>
                                </a:rPr>
                              </m:ctrlPr>
                            </m:eqArrPr>
                            <m:e>
                              <m:sSub>
                                <m:sSubPr>
                                  <m:ctrlPr>
                                    <a:rPr lang="pl-PL" sz="4400" b="1" i="1" smtClean="0">
                                      <a:solidFill>
                                        <a:schemeClr val="accent1"/>
                                      </a:solidFill>
                                      <a:latin typeface="Cambria Math" panose="02040503050406030204" pitchFamily="18" charset="0"/>
                                      <a:cs typeface="Poppins SemiBold" panose="02000000000000000000" pitchFamily="2" charset="0"/>
                                    </a:rPr>
                                  </m:ctrlPr>
                                </m:sSubPr>
                                <m:e>
                                  <m:r>
                                    <a:rPr lang="pl-PL" sz="4400" b="1" i="1" smtClean="0">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𝟏𝟏</m:t>
                                  </m:r>
                                </m:sub>
                              </m:sSub>
                              <m:sSub>
                                <m:sSubPr>
                                  <m:ctrlPr>
                                    <a:rPr lang="pl-PL" sz="4400" i="1" smtClean="0">
                                      <a:solidFill>
                                        <a:schemeClr val="accent1"/>
                                      </a:solidFill>
                                      <a:latin typeface="Cambria Math" panose="02040503050406030204" pitchFamily="18" charset="0"/>
                                      <a:cs typeface="Poppins SemiBold" panose="02000000000000000000" pitchFamily="2" charset="0"/>
                                    </a:rPr>
                                  </m:ctrlPr>
                                </m:sSubPr>
                                <m:e>
                                  <m:r>
                                    <a:rPr lang="pl-PL" sz="4400" b="0" i="1" smtClean="0">
                                      <a:solidFill>
                                        <a:schemeClr val="accent1"/>
                                      </a:solidFill>
                                      <a:latin typeface="Cambria Math" panose="02040503050406030204" pitchFamily="18" charset="0"/>
                                      <a:cs typeface="Poppins SemiBold" panose="02000000000000000000" pitchFamily="2" charset="0"/>
                                    </a:rPr>
                                    <m:t>𝑥</m:t>
                                  </m:r>
                                </m:e>
                                <m:sub>
                                  <m:r>
                                    <a:rPr lang="pl-PL" sz="4400" b="0" i="1" smtClean="0">
                                      <a:solidFill>
                                        <a:schemeClr val="accent1"/>
                                      </a:solidFill>
                                      <a:latin typeface="Cambria Math" panose="02040503050406030204" pitchFamily="18" charset="0"/>
                                      <a:cs typeface="Poppins SemiBold" panose="02000000000000000000" pitchFamily="2" charset="0"/>
                                    </a:rPr>
                                    <m:t>1</m:t>
                                  </m:r>
                                </m:sub>
                              </m:sSub>
                              <m:r>
                                <a:rPr lang="pl-PL" sz="4400" b="0" i="1" smtClean="0">
                                  <a:solidFill>
                                    <a:schemeClr val="accent1"/>
                                  </a:solidFill>
                                  <a:latin typeface="Cambria Math" panose="02040503050406030204" pitchFamily="18" charset="0"/>
                                  <a:cs typeface="Poppins SemiBold" panose="02000000000000000000" pitchFamily="2" charset="0"/>
                                </a:rPr>
                                <m:t>+</m:t>
                              </m:r>
                              <m:sSub>
                                <m:sSubPr>
                                  <m:ctrlPr>
                                    <a:rPr lang="pl-PL" sz="4400" b="1" i="1" smtClean="0">
                                      <a:solidFill>
                                        <a:schemeClr val="accent1"/>
                                      </a:solidFill>
                                      <a:latin typeface="Cambria Math" panose="02040503050406030204" pitchFamily="18" charset="0"/>
                                      <a:cs typeface="Poppins SemiBold" panose="02000000000000000000" pitchFamily="2" charset="0"/>
                                    </a:rPr>
                                  </m:ctrlPr>
                                </m:sSubPr>
                                <m:e>
                                  <m:r>
                                    <a:rPr lang="pl-PL" sz="4400" b="1" i="1" smtClean="0">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𝟏𝟐</m:t>
                                  </m:r>
                                </m:sub>
                              </m:sSub>
                              <m:sSub>
                                <m:sSubPr>
                                  <m:ctrlPr>
                                    <a:rPr lang="pl-PL" sz="4400" i="1" smtClean="0">
                                      <a:solidFill>
                                        <a:schemeClr val="accent1"/>
                                      </a:solidFill>
                                      <a:latin typeface="Cambria Math" panose="02040503050406030204" pitchFamily="18" charset="0"/>
                                      <a:cs typeface="Poppins SemiBold" panose="02000000000000000000" pitchFamily="2" charset="0"/>
                                    </a:rPr>
                                  </m:ctrlPr>
                                </m:sSubPr>
                                <m:e>
                                  <m:r>
                                    <a:rPr lang="pl-PL" sz="4400" b="0" i="1" smtClean="0">
                                      <a:solidFill>
                                        <a:schemeClr val="accent1"/>
                                      </a:solidFill>
                                      <a:latin typeface="Cambria Math" panose="02040503050406030204" pitchFamily="18" charset="0"/>
                                      <a:cs typeface="Poppins SemiBold" panose="02000000000000000000" pitchFamily="2" charset="0"/>
                                    </a:rPr>
                                    <m:t>𝑥</m:t>
                                  </m:r>
                                </m:e>
                                <m:sub>
                                  <m:r>
                                    <a:rPr lang="pl-PL" sz="4400" b="0" i="1" smtClean="0">
                                      <a:solidFill>
                                        <a:schemeClr val="accent1"/>
                                      </a:solidFill>
                                      <a:latin typeface="Cambria Math" panose="02040503050406030204" pitchFamily="18" charset="0"/>
                                      <a:cs typeface="Poppins SemiBold" panose="02000000000000000000" pitchFamily="2" charset="0"/>
                                    </a:rPr>
                                    <m:t>2</m:t>
                                  </m:r>
                                </m:sub>
                              </m:sSub>
                              <m:r>
                                <a:rPr lang="pl-PL" sz="4400" b="0" i="1" smtClean="0">
                                  <a:solidFill>
                                    <a:schemeClr val="accent1"/>
                                  </a:solidFill>
                                  <a:latin typeface="Cambria Math" panose="02040503050406030204" pitchFamily="18" charset="0"/>
                                  <a:cs typeface="Poppins SemiBold" panose="02000000000000000000" pitchFamily="2" charset="0"/>
                                </a:rPr>
                                <m:t>+</m:t>
                              </m:r>
                              <m:sSub>
                                <m:sSubPr>
                                  <m:ctrlPr>
                                    <a:rPr lang="pl-PL" sz="4400" b="1" i="1" smtClean="0">
                                      <a:solidFill>
                                        <a:schemeClr val="accent1"/>
                                      </a:solidFill>
                                      <a:latin typeface="Cambria Math" panose="02040503050406030204" pitchFamily="18" charset="0"/>
                                      <a:cs typeface="Poppins SemiBold" panose="02000000000000000000" pitchFamily="2" charset="0"/>
                                    </a:rPr>
                                  </m:ctrlPr>
                                </m:sSubPr>
                                <m:e>
                                  <m:r>
                                    <a:rPr lang="pl-PL" sz="4400" b="1" i="1" smtClean="0">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𝟏𝟑</m:t>
                                  </m:r>
                                </m:sub>
                              </m:sSub>
                              <m:sSub>
                                <m:sSubPr>
                                  <m:ctrlPr>
                                    <a:rPr lang="pl-PL" sz="4400" i="1" smtClean="0">
                                      <a:solidFill>
                                        <a:schemeClr val="accent1"/>
                                      </a:solidFill>
                                      <a:latin typeface="Cambria Math" panose="02040503050406030204" pitchFamily="18" charset="0"/>
                                      <a:cs typeface="Poppins SemiBold" panose="02000000000000000000" pitchFamily="2" charset="0"/>
                                    </a:rPr>
                                  </m:ctrlPr>
                                </m:sSubPr>
                                <m:e>
                                  <m:r>
                                    <a:rPr lang="pl-PL" sz="4400" b="0" i="1" smtClean="0">
                                      <a:solidFill>
                                        <a:schemeClr val="accent1"/>
                                      </a:solidFill>
                                      <a:latin typeface="Cambria Math" panose="02040503050406030204" pitchFamily="18" charset="0"/>
                                      <a:cs typeface="Poppins SemiBold" panose="02000000000000000000" pitchFamily="2" charset="0"/>
                                    </a:rPr>
                                    <m:t>𝑥</m:t>
                                  </m:r>
                                </m:e>
                                <m:sub>
                                  <m:r>
                                    <a:rPr lang="pl-PL" sz="4400" b="0" i="1" smtClean="0">
                                      <a:solidFill>
                                        <a:schemeClr val="accent1"/>
                                      </a:solidFill>
                                      <a:latin typeface="Cambria Math" panose="02040503050406030204" pitchFamily="18" charset="0"/>
                                      <a:cs typeface="Poppins SemiBold" panose="02000000000000000000" pitchFamily="2" charset="0"/>
                                    </a:rPr>
                                    <m:t>3</m:t>
                                  </m:r>
                                </m:sub>
                              </m:sSub>
                              <m:r>
                                <a:rPr lang="pl-PL" sz="4400" b="0" i="1" smtClean="0">
                                  <a:solidFill>
                                    <a:schemeClr val="accent1"/>
                                  </a:solidFill>
                                  <a:latin typeface="Cambria Math" panose="02040503050406030204" pitchFamily="18" charset="0"/>
                                  <a:cs typeface="Poppins SemiBold" panose="02000000000000000000" pitchFamily="2" charset="0"/>
                                </a:rPr>
                                <m:t>+</m:t>
                              </m:r>
                              <m:sSub>
                                <m:sSubPr>
                                  <m:ctrlPr>
                                    <a:rPr lang="pl-PL" sz="4400" b="1" i="1" smtClean="0">
                                      <a:solidFill>
                                        <a:schemeClr val="accent1"/>
                                      </a:solidFill>
                                      <a:latin typeface="Cambria Math" panose="02040503050406030204" pitchFamily="18" charset="0"/>
                                      <a:cs typeface="Poppins SemiBold" panose="02000000000000000000" pitchFamily="2" charset="0"/>
                                    </a:rPr>
                                  </m:ctrlPr>
                                </m:sSubPr>
                                <m:e>
                                  <m:r>
                                    <a:rPr lang="pl-PL" sz="4400" b="1" i="1" smtClean="0">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𝟏𝟒</m:t>
                                  </m:r>
                                </m:sub>
                              </m:sSub>
                              <m:sSub>
                                <m:sSubPr>
                                  <m:ctrlPr>
                                    <a:rPr lang="pl-PL" sz="4400" i="1" smtClean="0">
                                      <a:solidFill>
                                        <a:schemeClr val="accent1"/>
                                      </a:solidFill>
                                      <a:latin typeface="Cambria Math" panose="02040503050406030204" pitchFamily="18" charset="0"/>
                                      <a:cs typeface="Poppins SemiBold" panose="02000000000000000000" pitchFamily="2" charset="0"/>
                                    </a:rPr>
                                  </m:ctrlPr>
                                </m:sSubPr>
                                <m:e>
                                  <m:r>
                                    <a:rPr lang="pl-PL" sz="4400" b="0" i="1" smtClean="0">
                                      <a:solidFill>
                                        <a:schemeClr val="accent1"/>
                                      </a:solidFill>
                                      <a:latin typeface="Cambria Math" panose="02040503050406030204" pitchFamily="18" charset="0"/>
                                      <a:cs typeface="Poppins SemiBold" panose="02000000000000000000" pitchFamily="2" charset="0"/>
                                    </a:rPr>
                                    <m:t>𝑥</m:t>
                                  </m:r>
                                </m:e>
                                <m:sub>
                                  <m:r>
                                    <a:rPr lang="pl-PL" sz="4400" b="0" i="1" smtClean="0">
                                      <a:solidFill>
                                        <a:schemeClr val="accent1"/>
                                      </a:solidFill>
                                      <a:latin typeface="Cambria Math" panose="02040503050406030204" pitchFamily="18" charset="0"/>
                                      <a:cs typeface="Poppins SemiBold" panose="02000000000000000000" pitchFamily="2" charset="0"/>
                                    </a:rPr>
                                    <m:t>4</m:t>
                                  </m:r>
                                </m:sub>
                              </m:sSub>
                              <m:r>
                                <a:rPr lang="pl-PL" sz="4400" b="0" i="1" smtClean="0">
                                  <a:solidFill>
                                    <a:schemeClr val="accent1"/>
                                  </a:solidFill>
                                  <a:latin typeface="Cambria Math" panose="02040503050406030204" pitchFamily="18" charset="0"/>
                                  <a:cs typeface="Poppins SemiBold" panose="02000000000000000000" pitchFamily="2" charset="0"/>
                                </a:rPr>
                                <m:t>=</m:t>
                              </m:r>
                              <m:sSub>
                                <m:sSubPr>
                                  <m:ctrlPr>
                                    <a:rPr lang="pl-PL" sz="4400" b="1" i="1" smtClean="0">
                                      <a:solidFill>
                                        <a:schemeClr val="accent1"/>
                                      </a:solidFill>
                                      <a:latin typeface="Cambria Math" panose="02040503050406030204" pitchFamily="18" charset="0"/>
                                      <a:cs typeface="Poppins SemiBold" panose="02000000000000000000" pitchFamily="2" charset="0"/>
                                    </a:rPr>
                                  </m:ctrlPr>
                                </m:sSubPr>
                                <m:e>
                                  <m:r>
                                    <a:rPr lang="pl-PL" sz="4400" b="1" i="1" smtClean="0">
                                      <a:solidFill>
                                        <a:schemeClr val="accent1"/>
                                      </a:solidFill>
                                      <a:latin typeface="Cambria Math" panose="02040503050406030204" pitchFamily="18" charset="0"/>
                                      <a:cs typeface="Poppins SemiBold" panose="02000000000000000000" pitchFamily="2" charset="0"/>
                                    </a:rPr>
                                    <m:t>𝒃</m:t>
                                  </m:r>
                                </m:e>
                                <m:sub>
                                  <m:r>
                                    <a:rPr lang="pl-PL" sz="4400" b="1" i="1" smtClean="0">
                                      <a:solidFill>
                                        <a:schemeClr val="accent1"/>
                                      </a:solidFill>
                                      <a:latin typeface="Cambria Math" panose="02040503050406030204" pitchFamily="18" charset="0"/>
                                      <a:cs typeface="Poppins SemiBold" panose="02000000000000000000" pitchFamily="2" charset="0"/>
                                    </a:rPr>
                                    <m:t>𝟏</m:t>
                                  </m:r>
                                </m:sub>
                              </m:sSub>
                            </m:e>
                            <m:e>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𝟐</m:t>
                                  </m:r>
                                  <m:r>
                                    <a:rPr lang="pl-PL" sz="4400" b="1" i="1">
                                      <a:solidFill>
                                        <a:schemeClr val="accent1"/>
                                      </a:solidFill>
                                      <a:latin typeface="Cambria Math" panose="02040503050406030204" pitchFamily="18" charset="0"/>
                                      <a:cs typeface="Poppins SemiBold" panose="02000000000000000000" pitchFamily="2" charset="0"/>
                                    </a:rPr>
                                    <m:t>𝟏</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1</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𝟐</m:t>
                                  </m:r>
                                  <m:r>
                                    <a:rPr lang="pl-PL" sz="4400" b="1" i="1">
                                      <a:solidFill>
                                        <a:schemeClr val="accent1"/>
                                      </a:solidFill>
                                      <a:latin typeface="Cambria Math" panose="02040503050406030204" pitchFamily="18" charset="0"/>
                                      <a:cs typeface="Poppins SemiBold" panose="02000000000000000000" pitchFamily="2" charset="0"/>
                                    </a:rPr>
                                    <m:t>𝟐</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2</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𝟐</m:t>
                                  </m:r>
                                  <m:r>
                                    <a:rPr lang="pl-PL" sz="4400" b="1" i="1">
                                      <a:solidFill>
                                        <a:schemeClr val="accent1"/>
                                      </a:solidFill>
                                      <a:latin typeface="Cambria Math" panose="02040503050406030204" pitchFamily="18" charset="0"/>
                                      <a:cs typeface="Poppins SemiBold" panose="02000000000000000000" pitchFamily="2" charset="0"/>
                                    </a:rPr>
                                    <m:t>𝟑</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3</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𝟐</m:t>
                                  </m:r>
                                  <m:r>
                                    <a:rPr lang="pl-PL" sz="4400" b="1" i="1">
                                      <a:solidFill>
                                        <a:schemeClr val="accent1"/>
                                      </a:solidFill>
                                      <a:latin typeface="Cambria Math" panose="02040503050406030204" pitchFamily="18" charset="0"/>
                                      <a:cs typeface="Poppins SemiBold" panose="02000000000000000000" pitchFamily="2" charset="0"/>
                                    </a:rPr>
                                    <m:t>𝟒</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4</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𝒃</m:t>
                                  </m:r>
                                </m:e>
                                <m:sub>
                                  <m:r>
                                    <a:rPr lang="pl-PL" sz="4400" b="1" i="1" smtClean="0">
                                      <a:solidFill>
                                        <a:schemeClr val="accent1"/>
                                      </a:solidFill>
                                      <a:latin typeface="Cambria Math" panose="02040503050406030204" pitchFamily="18" charset="0"/>
                                      <a:cs typeface="Poppins SemiBold" panose="02000000000000000000" pitchFamily="2" charset="0"/>
                                    </a:rPr>
                                    <m:t>𝟐</m:t>
                                  </m:r>
                                </m:sub>
                              </m:sSub>
                            </m:e>
                            <m:e>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𝟑</m:t>
                                  </m:r>
                                  <m:r>
                                    <a:rPr lang="pl-PL" sz="4400" b="1" i="1">
                                      <a:solidFill>
                                        <a:schemeClr val="accent1"/>
                                      </a:solidFill>
                                      <a:latin typeface="Cambria Math" panose="02040503050406030204" pitchFamily="18" charset="0"/>
                                      <a:cs typeface="Poppins SemiBold" panose="02000000000000000000" pitchFamily="2" charset="0"/>
                                    </a:rPr>
                                    <m:t>𝟏</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1</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𝟑</m:t>
                                  </m:r>
                                  <m:r>
                                    <a:rPr lang="pl-PL" sz="4400" b="1" i="1">
                                      <a:solidFill>
                                        <a:schemeClr val="accent1"/>
                                      </a:solidFill>
                                      <a:latin typeface="Cambria Math" panose="02040503050406030204" pitchFamily="18" charset="0"/>
                                      <a:cs typeface="Poppins SemiBold" panose="02000000000000000000" pitchFamily="2" charset="0"/>
                                    </a:rPr>
                                    <m:t>𝟐</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2</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𝟑</m:t>
                                  </m:r>
                                  <m:r>
                                    <a:rPr lang="pl-PL" sz="4400" b="1" i="1">
                                      <a:solidFill>
                                        <a:schemeClr val="accent1"/>
                                      </a:solidFill>
                                      <a:latin typeface="Cambria Math" panose="02040503050406030204" pitchFamily="18" charset="0"/>
                                      <a:cs typeface="Poppins SemiBold" panose="02000000000000000000" pitchFamily="2" charset="0"/>
                                    </a:rPr>
                                    <m:t>𝟑</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3</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𝟑</m:t>
                                  </m:r>
                                  <m:r>
                                    <a:rPr lang="pl-PL" sz="4400" b="1" i="1">
                                      <a:solidFill>
                                        <a:schemeClr val="accent1"/>
                                      </a:solidFill>
                                      <a:latin typeface="Cambria Math" panose="02040503050406030204" pitchFamily="18" charset="0"/>
                                      <a:cs typeface="Poppins SemiBold" panose="02000000000000000000" pitchFamily="2" charset="0"/>
                                    </a:rPr>
                                    <m:t>𝟒</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4</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𝒃</m:t>
                                  </m:r>
                                </m:e>
                                <m:sub>
                                  <m:r>
                                    <a:rPr lang="pl-PL" sz="4400" b="1" i="1" smtClean="0">
                                      <a:solidFill>
                                        <a:schemeClr val="accent1"/>
                                      </a:solidFill>
                                      <a:latin typeface="Cambria Math" panose="02040503050406030204" pitchFamily="18" charset="0"/>
                                      <a:cs typeface="Poppins SemiBold" panose="02000000000000000000" pitchFamily="2" charset="0"/>
                                    </a:rPr>
                                    <m:t>𝟑</m:t>
                                  </m:r>
                                </m:sub>
                              </m:sSub>
                            </m:e>
                            <m:e>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𝟒</m:t>
                                  </m:r>
                                  <m:r>
                                    <a:rPr lang="pl-PL" sz="4400" b="1" i="1">
                                      <a:solidFill>
                                        <a:schemeClr val="accent1"/>
                                      </a:solidFill>
                                      <a:latin typeface="Cambria Math" panose="02040503050406030204" pitchFamily="18" charset="0"/>
                                      <a:cs typeface="Poppins SemiBold" panose="02000000000000000000" pitchFamily="2" charset="0"/>
                                    </a:rPr>
                                    <m:t>𝟏</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1</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𝟒</m:t>
                                  </m:r>
                                  <m:r>
                                    <a:rPr lang="pl-PL" sz="4400" b="1" i="1">
                                      <a:solidFill>
                                        <a:schemeClr val="accent1"/>
                                      </a:solidFill>
                                      <a:latin typeface="Cambria Math" panose="02040503050406030204" pitchFamily="18" charset="0"/>
                                      <a:cs typeface="Poppins SemiBold" panose="02000000000000000000" pitchFamily="2" charset="0"/>
                                    </a:rPr>
                                    <m:t>𝟐</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2</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𝟒</m:t>
                                  </m:r>
                                  <m:r>
                                    <a:rPr lang="pl-PL" sz="4400" b="1" i="1">
                                      <a:solidFill>
                                        <a:schemeClr val="accent1"/>
                                      </a:solidFill>
                                      <a:latin typeface="Cambria Math" panose="02040503050406030204" pitchFamily="18" charset="0"/>
                                      <a:cs typeface="Poppins SemiBold" panose="02000000000000000000" pitchFamily="2" charset="0"/>
                                    </a:rPr>
                                    <m:t>𝟑</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3</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𝒂</m:t>
                                  </m:r>
                                </m:e>
                                <m:sub>
                                  <m:r>
                                    <a:rPr lang="pl-PL" sz="4400" b="1" i="1" smtClean="0">
                                      <a:solidFill>
                                        <a:schemeClr val="accent1"/>
                                      </a:solidFill>
                                      <a:latin typeface="Cambria Math" panose="02040503050406030204" pitchFamily="18" charset="0"/>
                                      <a:cs typeface="Poppins SemiBold" panose="02000000000000000000" pitchFamily="2" charset="0"/>
                                    </a:rPr>
                                    <m:t>𝟒</m:t>
                                  </m:r>
                                  <m:r>
                                    <a:rPr lang="pl-PL" sz="4400" b="1" i="1">
                                      <a:solidFill>
                                        <a:schemeClr val="accent1"/>
                                      </a:solidFill>
                                      <a:latin typeface="Cambria Math" panose="02040503050406030204" pitchFamily="18" charset="0"/>
                                      <a:cs typeface="Poppins SemiBold" panose="02000000000000000000" pitchFamily="2" charset="0"/>
                                    </a:rPr>
                                    <m:t>𝟒</m:t>
                                  </m:r>
                                </m:sub>
                              </m:sSub>
                              <m:sSub>
                                <m:sSubPr>
                                  <m:ctrlPr>
                                    <a:rPr lang="pl-PL" sz="4400" i="1">
                                      <a:solidFill>
                                        <a:schemeClr val="accent1"/>
                                      </a:solidFill>
                                      <a:latin typeface="Cambria Math" panose="02040503050406030204" pitchFamily="18" charset="0"/>
                                      <a:cs typeface="Poppins SemiBold" panose="02000000000000000000" pitchFamily="2" charset="0"/>
                                    </a:rPr>
                                  </m:ctrlPr>
                                </m:sSubPr>
                                <m:e>
                                  <m:r>
                                    <a:rPr lang="pl-PL" sz="4400" i="1">
                                      <a:solidFill>
                                        <a:schemeClr val="accent1"/>
                                      </a:solidFill>
                                      <a:latin typeface="Cambria Math" panose="02040503050406030204" pitchFamily="18" charset="0"/>
                                      <a:cs typeface="Poppins SemiBold" panose="02000000000000000000" pitchFamily="2" charset="0"/>
                                    </a:rPr>
                                    <m:t>𝑥</m:t>
                                  </m:r>
                                </m:e>
                                <m:sub>
                                  <m:r>
                                    <a:rPr lang="pl-PL" sz="4400" i="1">
                                      <a:solidFill>
                                        <a:schemeClr val="accent1"/>
                                      </a:solidFill>
                                      <a:latin typeface="Cambria Math" panose="02040503050406030204" pitchFamily="18" charset="0"/>
                                      <a:cs typeface="Poppins SemiBold" panose="02000000000000000000" pitchFamily="2" charset="0"/>
                                    </a:rPr>
                                    <m:t>4</m:t>
                                  </m:r>
                                </m:sub>
                              </m:sSub>
                              <m:r>
                                <a:rPr lang="pl-PL" sz="4400" i="1">
                                  <a:solidFill>
                                    <a:schemeClr val="accent1"/>
                                  </a:solidFill>
                                  <a:latin typeface="Cambria Math" panose="02040503050406030204" pitchFamily="18" charset="0"/>
                                  <a:cs typeface="Poppins SemiBold" panose="02000000000000000000" pitchFamily="2" charset="0"/>
                                </a:rPr>
                                <m:t>=</m:t>
                              </m:r>
                              <m:sSub>
                                <m:sSubPr>
                                  <m:ctrlPr>
                                    <a:rPr lang="pl-PL" sz="4400" b="1" i="1">
                                      <a:solidFill>
                                        <a:schemeClr val="accent1"/>
                                      </a:solidFill>
                                      <a:latin typeface="Cambria Math" panose="02040503050406030204" pitchFamily="18" charset="0"/>
                                      <a:cs typeface="Poppins SemiBold" panose="02000000000000000000" pitchFamily="2" charset="0"/>
                                    </a:rPr>
                                  </m:ctrlPr>
                                </m:sSubPr>
                                <m:e>
                                  <m:r>
                                    <a:rPr lang="pl-PL" sz="4400" b="1" i="1">
                                      <a:solidFill>
                                        <a:schemeClr val="accent1"/>
                                      </a:solidFill>
                                      <a:latin typeface="Cambria Math" panose="02040503050406030204" pitchFamily="18" charset="0"/>
                                      <a:cs typeface="Poppins SemiBold" panose="02000000000000000000" pitchFamily="2" charset="0"/>
                                    </a:rPr>
                                    <m:t>𝒃</m:t>
                                  </m:r>
                                </m:e>
                                <m:sub>
                                  <m:r>
                                    <a:rPr lang="pl-PL" sz="4400" b="1" i="1" smtClean="0">
                                      <a:solidFill>
                                        <a:schemeClr val="accent1"/>
                                      </a:solidFill>
                                      <a:latin typeface="Cambria Math" panose="02040503050406030204" pitchFamily="18" charset="0"/>
                                      <a:cs typeface="Poppins SemiBold" panose="02000000000000000000" pitchFamily="2" charset="0"/>
                                    </a:rPr>
                                    <m:t>𝟒</m:t>
                                  </m:r>
                                </m:sub>
                              </m:sSub>
                            </m:e>
                          </m:eqArr>
                        </m:e>
                      </m:d>
                    </m:oMath>
                  </m:oMathPara>
                </a14:m>
                <a:endParaRPr lang="en-US" sz="2400" b="1" dirty="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5AED80A4-9EBA-34ED-2D74-48BEAB83C36F}"/>
                  </a:ext>
                </a:extLst>
              </p:cNvPr>
              <p:cNvSpPr txBox="1">
                <a:spLocks noRot="1" noChangeAspect="1" noMove="1" noResize="1" noEditPoints="1" noAdjustHandles="1" noChangeArrowheads="1" noChangeShapeType="1" noTextEdit="1"/>
              </p:cNvSpPr>
              <p:nvPr/>
            </p:nvSpPr>
            <p:spPr>
              <a:xfrm>
                <a:off x="1126083" y="2000237"/>
                <a:ext cx="16091328" cy="3052182"/>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91EB324D-E3CC-E913-E9F8-0F54EC7A1932}"/>
                  </a:ext>
                </a:extLst>
              </p:cNvPr>
              <p:cNvSpPr txBox="1"/>
              <p:nvPr/>
            </p:nvSpPr>
            <p:spPr>
              <a:xfrm>
                <a:off x="3721395" y="7986474"/>
                <a:ext cx="295585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4400" b="1" i="1" smtClean="0">
                          <a:solidFill>
                            <a:schemeClr val="accent1"/>
                          </a:solidFill>
                          <a:latin typeface="Cambria Math" panose="02040503050406030204" pitchFamily="18" charset="0"/>
                          <a:cs typeface="Poppins SemiBold" panose="02000000000000000000" pitchFamily="2" charset="0"/>
                        </a:rPr>
                        <m:t>𝑨</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𝑿</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𝑩</m:t>
                      </m:r>
                    </m:oMath>
                  </m:oMathPara>
                </a14:m>
                <a:endParaRPr lang="en-US" sz="2400" b="1" dirty="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91EB324D-E3CC-E913-E9F8-0F54EC7A1932}"/>
                  </a:ext>
                </a:extLst>
              </p:cNvPr>
              <p:cNvSpPr txBox="1">
                <a:spLocks noRot="1" noChangeAspect="1" noMove="1" noResize="1" noEditPoints="1" noAdjustHandles="1" noChangeArrowheads="1" noChangeShapeType="1" noTextEdit="1"/>
              </p:cNvSpPr>
              <p:nvPr/>
            </p:nvSpPr>
            <p:spPr>
              <a:xfrm>
                <a:off x="3721395" y="7986474"/>
                <a:ext cx="2955851" cy="677108"/>
              </a:xfrm>
              <a:prstGeom prst="rect">
                <a:avLst/>
              </a:prstGeom>
              <a:blipFill>
                <a:blip r:embed="rId7"/>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785034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F67063C0-1FD4-A803-E6F7-B62824D142E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144378" y="1727950"/>
            <a:ext cx="9461144" cy="4223331"/>
          </a:xfrm>
          <a:prstGeom prst="rect">
            <a:avLst/>
          </a:prstGeom>
        </p:spPr>
      </p:pic>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91EB324D-E3CC-E913-E9F8-0F54EC7A1932}"/>
                  </a:ext>
                </a:extLst>
              </p:cNvPr>
              <p:cNvSpPr txBox="1"/>
              <p:nvPr/>
            </p:nvSpPr>
            <p:spPr>
              <a:xfrm>
                <a:off x="4401878" y="3501061"/>
                <a:ext cx="295585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4400" b="1" i="1" smtClean="0">
                          <a:solidFill>
                            <a:schemeClr val="accent1"/>
                          </a:solidFill>
                          <a:latin typeface="Cambria Math" panose="02040503050406030204" pitchFamily="18" charset="0"/>
                          <a:cs typeface="Poppins SemiBold" panose="02000000000000000000" pitchFamily="2" charset="0"/>
                        </a:rPr>
                        <m:t>𝑨</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𝑿</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𝑩</m:t>
                      </m:r>
                    </m:oMath>
                  </m:oMathPara>
                </a14:m>
                <a:endParaRPr lang="en-US" sz="2400" b="1" dirty="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91EB324D-E3CC-E913-E9F8-0F54EC7A1932}"/>
                  </a:ext>
                </a:extLst>
              </p:cNvPr>
              <p:cNvSpPr txBox="1">
                <a:spLocks noRot="1" noChangeAspect="1" noMove="1" noResize="1" noEditPoints="1" noAdjustHandles="1" noChangeArrowheads="1" noChangeShapeType="1" noTextEdit="1"/>
              </p:cNvSpPr>
              <p:nvPr/>
            </p:nvSpPr>
            <p:spPr>
              <a:xfrm>
                <a:off x="4401878" y="3501061"/>
                <a:ext cx="2955851" cy="677108"/>
              </a:xfrm>
              <a:prstGeom prst="rect">
                <a:avLst/>
              </a:prstGeom>
              <a:blipFill>
                <a:blip r:embed="rId6"/>
                <a:stretch>
                  <a:fillRect/>
                </a:stretch>
              </a:blipFill>
            </p:spPr>
            <p:txBody>
              <a:bodyPr/>
              <a:lstStyle/>
              <a:p>
                <a:r>
                  <a:rPr lang="pl-PL">
                    <a:noFill/>
                  </a:rPr>
                  <a:t> </a:t>
                </a:r>
              </a:p>
            </p:txBody>
          </p:sp>
        </mc:Fallback>
      </mc:AlternateContent>
      <p:pic>
        <p:nvPicPr>
          <p:cNvPr id="5" name="Obraz 4">
            <a:extLst>
              <a:ext uri="{FF2B5EF4-FFF2-40B4-BE49-F238E27FC236}">
                <a16:creationId xmlns:a16="http://schemas.microsoft.com/office/drawing/2014/main" id="{52D8FD0C-EC38-1FCA-815B-4F9B0EBC892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522582" y="6858000"/>
            <a:ext cx="10229873" cy="4132597"/>
          </a:xfrm>
          <a:prstGeom prst="rect">
            <a:avLst/>
          </a:prstGeom>
        </p:spPr>
      </p:pic>
    </p:spTree>
    <p:extLst>
      <p:ext uri="{BB962C8B-B14F-4D97-AF65-F5344CB8AC3E}">
        <p14:creationId xmlns:p14="http://schemas.microsoft.com/office/powerpoint/2010/main" val="780458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F67063C0-1FD4-A803-E6F7-B62824D142E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144378" y="1727950"/>
            <a:ext cx="9461144" cy="4223331"/>
          </a:xfrm>
          <a:prstGeom prst="rect">
            <a:avLst/>
          </a:prstGeom>
        </p:spPr>
      </p:pic>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91EB324D-E3CC-E913-E9F8-0F54EC7A1932}"/>
                  </a:ext>
                </a:extLst>
              </p:cNvPr>
              <p:cNvSpPr txBox="1"/>
              <p:nvPr/>
            </p:nvSpPr>
            <p:spPr>
              <a:xfrm>
                <a:off x="4401878" y="3501061"/>
                <a:ext cx="295585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4400" b="1" i="1" smtClean="0">
                          <a:solidFill>
                            <a:schemeClr val="accent1"/>
                          </a:solidFill>
                          <a:latin typeface="Cambria Math" panose="02040503050406030204" pitchFamily="18" charset="0"/>
                          <a:cs typeface="Poppins SemiBold" panose="02000000000000000000" pitchFamily="2" charset="0"/>
                        </a:rPr>
                        <m:t>𝑨</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𝑿</m:t>
                      </m:r>
                      <m:r>
                        <a:rPr lang="pl-PL" sz="4400" b="1" i="1" smtClean="0">
                          <a:solidFill>
                            <a:schemeClr val="accent1"/>
                          </a:solidFill>
                          <a:latin typeface="Cambria Math" panose="02040503050406030204" pitchFamily="18" charset="0"/>
                          <a:cs typeface="Poppins SemiBold" panose="02000000000000000000" pitchFamily="2" charset="0"/>
                        </a:rPr>
                        <m:t>=</m:t>
                      </m:r>
                      <m:r>
                        <a:rPr lang="pl-PL" sz="4400" b="1" i="1" smtClean="0">
                          <a:solidFill>
                            <a:schemeClr val="accent1"/>
                          </a:solidFill>
                          <a:latin typeface="Cambria Math" panose="02040503050406030204" pitchFamily="18" charset="0"/>
                          <a:cs typeface="Poppins SemiBold" panose="02000000000000000000" pitchFamily="2" charset="0"/>
                        </a:rPr>
                        <m:t>𝑩</m:t>
                      </m:r>
                    </m:oMath>
                  </m:oMathPara>
                </a14:m>
                <a:endParaRPr lang="en-US" sz="2400" b="1" dirty="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91EB324D-E3CC-E913-E9F8-0F54EC7A1932}"/>
                  </a:ext>
                </a:extLst>
              </p:cNvPr>
              <p:cNvSpPr txBox="1">
                <a:spLocks noRot="1" noChangeAspect="1" noMove="1" noResize="1" noEditPoints="1" noAdjustHandles="1" noChangeArrowheads="1" noChangeShapeType="1" noTextEdit="1"/>
              </p:cNvSpPr>
              <p:nvPr/>
            </p:nvSpPr>
            <p:spPr>
              <a:xfrm>
                <a:off x="4401878" y="3501061"/>
                <a:ext cx="2955851" cy="677108"/>
              </a:xfrm>
              <a:prstGeom prst="rect">
                <a:avLst/>
              </a:prstGeom>
              <a:blipFill>
                <a:blip r:embed="rId6"/>
                <a:stretch>
                  <a:fillRect/>
                </a:stretch>
              </a:blipFill>
            </p:spPr>
            <p:txBody>
              <a:bodyPr/>
              <a:lstStyle/>
              <a:p>
                <a:r>
                  <a:rPr lang="pl-PL">
                    <a:noFill/>
                  </a:rPr>
                  <a:t> </a:t>
                </a:r>
              </a:p>
            </p:txBody>
          </p:sp>
        </mc:Fallback>
      </mc:AlternateContent>
      <p:pic>
        <p:nvPicPr>
          <p:cNvPr id="5" name="Obraz 4">
            <a:extLst>
              <a:ext uri="{FF2B5EF4-FFF2-40B4-BE49-F238E27FC236}">
                <a16:creationId xmlns:a16="http://schemas.microsoft.com/office/drawing/2014/main" id="{52D8FD0C-EC38-1FCA-815B-4F9B0EBC892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522582" y="6858000"/>
            <a:ext cx="10229873" cy="4132597"/>
          </a:xfrm>
          <a:prstGeom prst="rect">
            <a:avLst/>
          </a:prstGeom>
        </p:spPr>
      </p:pic>
      <p:pic>
        <p:nvPicPr>
          <p:cNvPr id="8" name="Obraz 7">
            <a:extLst>
              <a:ext uri="{FF2B5EF4-FFF2-40B4-BE49-F238E27FC236}">
                <a16:creationId xmlns:a16="http://schemas.microsoft.com/office/drawing/2014/main" id="{F97A7367-6811-FF1A-F544-EF147E0223E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12298933" y="6630281"/>
            <a:ext cx="10849948" cy="4790550"/>
          </a:xfrm>
          <a:prstGeom prst="rect">
            <a:avLst/>
          </a:prstGeom>
        </p:spPr>
      </p:pic>
      <mc:AlternateContent xmlns:mc="http://schemas.openxmlformats.org/markup-compatibility/2006" xmlns:p14="http://schemas.microsoft.com/office/powerpoint/2010/main">
        <mc:Choice Requires="p14">
          <p:contentPart p14:bwMode="auto" r:id="rId11">
            <p14:nvContentPartPr>
              <p14:cNvPr id="31" name="Pismo odręczne 30">
                <a:extLst>
                  <a:ext uri="{FF2B5EF4-FFF2-40B4-BE49-F238E27FC236}">
                    <a16:creationId xmlns:a16="http://schemas.microsoft.com/office/drawing/2014/main" id="{B07F69B6-081C-EC0F-0730-3561BEBCE088}"/>
                  </a:ext>
                </a:extLst>
              </p14:cNvPr>
              <p14:cNvContentPartPr/>
              <p14:nvPr/>
            </p14:nvContentPartPr>
            <p14:xfrm>
              <a:off x="21221640" y="3073320"/>
              <a:ext cx="360" cy="360"/>
            </p14:xfrm>
          </p:contentPart>
        </mc:Choice>
        <mc:Fallback xmlns="">
          <p:pic>
            <p:nvPicPr>
              <p:cNvPr id="31" name="Pismo odręczne 30">
                <a:extLst>
                  <a:ext uri="{FF2B5EF4-FFF2-40B4-BE49-F238E27FC236}">
                    <a16:creationId xmlns:a16="http://schemas.microsoft.com/office/drawing/2014/main" id="{B07F69B6-081C-EC0F-0730-3561BEBCE088}"/>
                  </a:ext>
                </a:extLst>
              </p:cNvPr>
              <p:cNvPicPr/>
              <p:nvPr/>
            </p:nvPicPr>
            <p:blipFill>
              <a:blip r:embed="rId22"/>
              <a:stretch>
                <a:fillRect/>
              </a:stretch>
            </p:blipFill>
            <p:spPr>
              <a:xfrm>
                <a:off x="21205800" y="30099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Pismo odręczne 31">
                <a:extLst>
                  <a:ext uri="{FF2B5EF4-FFF2-40B4-BE49-F238E27FC236}">
                    <a16:creationId xmlns:a16="http://schemas.microsoft.com/office/drawing/2014/main" id="{38705D68-0D9E-2E8C-5E3D-44EABD092E4C}"/>
                  </a:ext>
                </a:extLst>
              </p14:cNvPr>
              <p14:cNvContentPartPr/>
              <p14:nvPr/>
            </p14:nvContentPartPr>
            <p14:xfrm>
              <a:off x="21221640" y="3073320"/>
              <a:ext cx="360" cy="360"/>
            </p14:xfrm>
          </p:contentPart>
        </mc:Choice>
        <mc:Fallback xmlns="">
          <p:pic>
            <p:nvPicPr>
              <p:cNvPr id="32" name="Pismo odręczne 31">
                <a:extLst>
                  <a:ext uri="{FF2B5EF4-FFF2-40B4-BE49-F238E27FC236}">
                    <a16:creationId xmlns:a16="http://schemas.microsoft.com/office/drawing/2014/main" id="{38705D68-0D9E-2E8C-5E3D-44EABD092E4C}"/>
                  </a:ext>
                </a:extLst>
              </p:cNvPr>
              <p:cNvPicPr/>
              <p:nvPr/>
            </p:nvPicPr>
            <p:blipFill>
              <a:blip r:embed="rId22"/>
              <a:stretch>
                <a:fillRect/>
              </a:stretch>
            </p:blipFill>
            <p:spPr>
              <a:xfrm>
                <a:off x="21205800" y="3009960"/>
                <a:ext cx="31680" cy="127080"/>
              </a:xfrm>
              <a:prstGeom prst="rect">
                <a:avLst/>
              </a:prstGeom>
            </p:spPr>
          </p:pic>
        </mc:Fallback>
      </mc:AlternateContent>
    </p:spTree>
    <p:extLst>
      <p:ext uri="{BB962C8B-B14F-4D97-AF65-F5344CB8AC3E}">
        <p14:creationId xmlns:p14="http://schemas.microsoft.com/office/powerpoint/2010/main" val="1495873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5E14C44B-F168-23F1-CDFC-39B9C3AEC5E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827293" y="1988891"/>
            <a:ext cx="7006089" cy="5779343"/>
          </a:xfrm>
          <a:prstGeom prst="rect">
            <a:avLst/>
          </a:prstGeom>
        </p:spPr>
      </p:pic>
    </p:spTree>
    <p:extLst>
      <p:ext uri="{BB962C8B-B14F-4D97-AF65-F5344CB8AC3E}">
        <p14:creationId xmlns:p14="http://schemas.microsoft.com/office/powerpoint/2010/main" val="1162793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Solving</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systems</a:t>
            </a:r>
            <a:r>
              <a:rPr lang="pl-PL" sz="7200" b="1" dirty="0">
                <a:solidFill>
                  <a:schemeClr val="accent1"/>
                </a:solidFill>
                <a:cs typeface="Poppins SemiBold" panose="02000000000000000000" pitchFamily="2" charset="0"/>
              </a:rPr>
              <a:t> of </a:t>
            </a:r>
            <a:r>
              <a:rPr lang="pl-PL" sz="7200" b="1" dirty="0" err="1">
                <a:solidFill>
                  <a:schemeClr val="accent1"/>
                </a:solidFill>
                <a:cs typeface="Poppins SemiBold" panose="02000000000000000000" pitchFamily="2" charset="0"/>
              </a:rPr>
              <a:t>equations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AF6D21A9-420F-9E78-919E-619BAEEAB68E}"/>
                  </a:ext>
                </a:extLst>
              </p:cNvPr>
              <p:cNvSpPr txBox="1"/>
              <p:nvPr/>
            </p:nvSpPr>
            <p:spPr>
              <a:xfrm>
                <a:off x="2827293" y="1733696"/>
                <a:ext cx="17857066" cy="3402855"/>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The Gaussian elimination method is not foolproof. It cannot be used when element </a:t>
                </a:r>
                <a14:m>
                  <m:oMath xmlns:m="http://schemas.openxmlformats.org/officeDocument/2006/math">
                    <m:sSubSup>
                      <m:sSubSupPr>
                        <m:ctrlPr>
                          <a:rPr lang="en-US" sz="5400" i="1" dirty="0" smtClean="0">
                            <a:solidFill>
                              <a:schemeClr val="accent1"/>
                            </a:solidFill>
                            <a:latin typeface="Cambria Math" panose="02040503050406030204" pitchFamily="18" charset="0"/>
                            <a:cs typeface="Poppins SemiBold" panose="02000000000000000000" pitchFamily="2" charset="0"/>
                          </a:rPr>
                        </m:ctrlPr>
                      </m:sSubSupPr>
                      <m:e>
                        <m:r>
                          <a:rPr lang="en-US" sz="5400" i="1" dirty="0" smtClean="0">
                            <a:solidFill>
                              <a:schemeClr val="accent1"/>
                            </a:solidFill>
                            <a:latin typeface="Cambria Math" panose="02040503050406030204" pitchFamily="18" charset="0"/>
                            <a:cs typeface="Poppins SemiBold" panose="02000000000000000000" pitchFamily="2" charset="0"/>
                          </a:rPr>
                          <m:t>𝑎</m:t>
                        </m:r>
                      </m:e>
                      <m:sub>
                        <m:r>
                          <a:rPr lang="en-US" sz="5400" i="1" dirty="0" smtClean="0">
                            <a:solidFill>
                              <a:schemeClr val="accent1"/>
                            </a:solidFill>
                            <a:latin typeface="Cambria Math" panose="02040503050406030204" pitchFamily="18" charset="0"/>
                            <a:cs typeface="Poppins SemiBold" panose="02000000000000000000" pitchFamily="2" charset="0"/>
                          </a:rPr>
                          <m:t>𝑖𝑖</m:t>
                        </m:r>
                      </m:sub>
                      <m:sup>
                        <m:r>
                          <a:rPr lang="en-US" sz="5400" i="1" dirty="0" smtClean="0">
                            <a:solidFill>
                              <a:schemeClr val="accent1"/>
                            </a:solidFill>
                            <a:latin typeface="Cambria Math" panose="02040503050406030204" pitchFamily="18" charset="0"/>
                            <a:cs typeface="Poppins SemiBold" panose="02000000000000000000" pitchFamily="2" charset="0"/>
                          </a:rPr>
                          <m:t>𝑖</m:t>
                        </m:r>
                        <m:r>
                          <a:rPr lang="en-US" sz="5400" i="1" dirty="0" smtClean="0">
                            <a:solidFill>
                              <a:schemeClr val="accent1"/>
                            </a:solidFill>
                            <a:latin typeface="Cambria Math" panose="02040503050406030204" pitchFamily="18" charset="0"/>
                            <a:cs typeface="Poppins SemiBold" panose="02000000000000000000" pitchFamily="2" charset="0"/>
                          </a:rPr>
                          <m:t>−1</m:t>
                        </m:r>
                      </m:sup>
                    </m:sSubSup>
                    <m:r>
                      <a:rPr lang="en-US" sz="5400" i="1" dirty="0" smtClean="0">
                        <a:solidFill>
                          <a:schemeClr val="accent1"/>
                        </a:solidFill>
                        <a:latin typeface="Cambria Math" panose="02040503050406030204" pitchFamily="18" charset="0"/>
                        <a:cs typeface="Poppins SemiBold" panose="02000000000000000000" pitchFamily="2" charset="0"/>
                      </a:rPr>
                      <m:t>=0</m:t>
                    </m:r>
                  </m:oMath>
                </a14:m>
                <a:r>
                  <a:rPr lang="en-US" sz="5400" dirty="0">
                    <a:solidFill>
                      <a:schemeClr val="accent1"/>
                    </a:solidFill>
                    <a:cs typeface="Poppins SemiBold" panose="02000000000000000000" pitchFamily="2" charset="0"/>
                  </a:rPr>
                  <a:t>. This method can be modified by selecting the basic element, i.e. the element with which we eliminate the variable from further equations.</a:t>
                </a:r>
              </a:p>
            </p:txBody>
          </p:sp>
        </mc:Choice>
        <mc:Fallback xmlns="">
          <p:sp>
            <p:nvSpPr>
              <p:cNvPr id="2" name="TextBox 13">
                <a:extLst>
                  <a:ext uri="{FF2B5EF4-FFF2-40B4-BE49-F238E27FC236}">
                    <a16:creationId xmlns:a16="http://schemas.microsoft.com/office/drawing/2014/main" id="{AF6D21A9-420F-9E78-919E-619BAEEAB68E}"/>
                  </a:ext>
                </a:extLst>
              </p:cNvPr>
              <p:cNvSpPr txBox="1">
                <a:spLocks noRot="1" noChangeAspect="1" noMove="1" noResize="1" noEditPoints="1" noAdjustHandles="1" noChangeArrowheads="1" noChangeShapeType="1" noTextEdit="1"/>
              </p:cNvSpPr>
              <p:nvPr/>
            </p:nvSpPr>
            <p:spPr>
              <a:xfrm>
                <a:off x="2827293" y="1733696"/>
                <a:ext cx="17857066" cy="3402855"/>
              </a:xfrm>
              <a:prstGeom prst="rect">
                <a:avLst/>
              </a:prstGeom>
              <a:blipFill>
                <a:blip r:embed="rId4"/>
                <a:stretch>
                  <a:fillRect l="-2356" t="-6261" r="-1058" b="-1127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1A07125D-6085-8811-59B2-12D74D2BF558}"/>
                  </a:ext>
                </a:extLst>
              </p:cNvPr>
              <p:cNvSpPr txBox="1"/>
              <p:nvPr/>
            </p:nvSpPr>
            <p:spPr>
              <a:xfrm>
                <a:off x="2657172" y="6518347"/>
                <a:ext cx="17857066" cy="3402855"/>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By changing the rows or rows and columns, you can make partial or complete selection of the basic element. In this way, we place the element with the largest modulus in position </a:t>
                </a:r>
                <a14:m>
                  <m:oMath xmlns:m="http://schemas.openxmlformats.org/officeDocument/2006/math">
                    <m:sSubSup>
                      <m:sSubSupPr>
                        <m:ctrlPr>
                          <a:rPr lang="en-US" sz="5400" i="1" dirty="0" smtClean="0">
                            <a:solidFill>
                              <a:schemeClr val="accent1"/>
                            </a:solidFill>
                            <a:latin typeface="Cambria Math" panose="02040503050406030204" pitchFamily="18" charset="0"/>
                            <a:cs typeface="Poppins SemiBold" panose="02000000000000000000" pitchFamily="2" charset="0"/>
                          </a:rPr>
                        </m:ctrlPr>
                      </m:sSubSupPr>
                      <m:e>
                        <m:r>
                          <a:rPr lang="en-US" sz="5400" i="1" dirty="0" smtClean="0">
                            <a:solidFill>
                              <a:schemeClr val="accent1"/>
                            </a:solidFill>
                            <a:latin typeface="Cambria Math" panose="02040503050406030204" pitchFamily="18" charset="0"/>
                            <a:cs typeface="Poppins SemiBold" panose="02000000000000000000" pitchFamily="2" charset="0"/>
                          </a:rPr>
                          <m:t>𝑎</m:t>
                        </m:r>
                      </m:e>
                      <m:sub>
                        <m:r>
                          <a:rPr lang="en-US" sz="5400" i="1" dirty="0" smtClean="0">
                            <a:solidFill>
                              <a:schemeClr val="accent1"/>
                            </a:solidFill>
                            <a:latin typeface="Cambria Math" panose="02040503050406030204" pitchFamily="18" charset="0"/>
                            <a:cs typeface="Poppins SemiBold" panose="02000000000000000000" pitchFamily="2" charset="0"/>
                          </a:rPr>
                          <m:t>𝑖𝑖</m:t>
                        </m:r>
                      </m:sub>
                      <m:sup>
                        <m:r>
                          <a:rPr lang="en-US" sz="5400" i="1" dirty="0">
                            <a:solidFill>
                              <a:schemeClr val="accent1"/>
                            </a:solidFill>
                            <a:latin typeface="Cambria Math" panose="02040503050406030204" pitchFamily="18" charset="0"/>
                            <a:cs typeface="Poppins SemiBold" panose="02000000000000000000" pitchFamily="2" charset="0"/>
                          </a:rPr>
                          <m:t>𝑖</m:t>
                        </m:r>
                        <m:r>
                          <a:rPr lang="en-US" sz="5400" i="1" dirty="0">
                            <a:solidFill>
                              <a:schemeClr val="accent1"/>
                            </a:solidFill>
                            <a:latin typeface="Cambria Math" panose="02040503050406030204" pitchFamily="18" charset="0"/>
                            <a:cs typeface="Poppins SemiBold" panose="02000000000000000000" pitchFamily="2" charset="0"/>
                          </a:rPr>
                          <m:t>−1</m:t>
                        </m:r>
                      </m:sup>
                    </m:sSubSup>
                    <m:r>
                      <a:rPr lang="pl-PL" sz="5400" i="1" dirty="0" smtClean="0">
                        <a:solidFill>
                          <a:schemeClr val="accent1"/>
                        </a:solidFill>
                        <a:latin typeface="Cambria Math" panose="02040503050406030204" pitchFamily="18" charset="0"/>
                        <a:cs typeface="Poppins SemiBold" panose="02000000000000000000" pitchFamily="2" charset="0"/>
                      </a:rPr>
                      <m:t> </m:t>
                    </m:r>
                  </m:oMath>
                </a14:m>
                <a:r>
                  <a:rPr lang="en-US" sz="5400" dirty="0">
                    <a:solidFill>
                      <a:schemeClr val="accent1"/>
                    </a:solidFill>
                    <a:cs typeface="Poppins SemiBold" panose="02000000000000000000" pitchFamily="2" charset="0"/>
                  </a:rPr>
                  <a:t>.</a:t>
                </a:r>
              </a:p>
            </p:txBody>
          </p:sp>
        </mc:Choice>
        <mc:Fallback xmlns="">
          <p:sp>
            <p:nvSpPr>
              <p:cNvPr id="3" name="TextBox 13">
                <a:extLst>
                  <a:ext uri="{FF2B5EF4-FFF2-40B4-BE49-F238E27FC236}">
                    <a16:creationId xmlns:a16="http://schemas.microsoft.com/office/drawing/2014/main" id="{1A07125D-6085-8811-59B2-12D74D2BF558}"/>
                  </a:ext>
                </a:extLst>
              </p:cNvPr>
              <p:cNvSpPr txBox="1">
                <a:spLocks noRot="1" noChangeAspect="1" noMove="1" noResize="1" noEditPoints="1" noAdjustHandles="1" noChangeArrowheads="1" noChangeShapeType="1" noTextEdit="1"/>
              </p:cNvSpPr>
              <p:nvPr/>
            </p:nvSpPr>
            <p:spPr>
              <a:xfrm>
                <a:off x="2657172" y="6518347"/>
                <a:ext cx="17857066" cy="3402855"/>
              </a:xfrm>
              <a:prstGeom prst="rect">
                <a:avLst/>
              </a:prstGeom>
              <a:blipFill>
                <a:blip r:embed="rId5"/>
                <a:stretch>
                  <a:fillRect l="-2356" t="-6272" b="-11470"/>
                </a:stretch>
              </a:blipFill>
            </p:spPr>
            <p:txBody>
              <a:bodyPr/>
              <a:lstStyle/>
              <a:p>
                <a:r>
                  <a:rPr lang="pl-PL">
                    <a:noFill/>
                  </a:rPr>
                  <a:t> </a:t>
                </a:r>
              </a:p>
            </p:txBody>
          </p:sp>
        </mc:Fallback>
      </mc:AlternateContent>
    </p:spTree>
    <p:extLst>
      <p:ext uri="{BB962C8B-B14F-4D97-AF65-F5344CB8AC3E}">
        <p14:creationId xmlns:p14="http://schemas.microsoft.com/office/powerpoint/2010/main" val="708852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A3A1D4A-8647-407F-B403-486F3A2A5064}"/>
              </a:ext>
            </a:extLst>
          </p:cNvPr>
          <p:cNvSpPr>
            <a:spLocks noGrp="1"/>
          </p:cNvSpPr>
          <p:nvPr>
            <p:ph type="pic" sz="quarter" idx="10"/>
          </p:nvPr>
        </p:nvSpPr>
        <p:spPr/>
        <p:txBody>
          <a:bodyPr/>
          <a:lstStyle/>
          <a:p>
            <a:endParaRPr lang="en-US"/>
          </a:p>
        </p:txBody>
      </p:sp>
      <p:pic>
        <p:nvPicPr>
          <p:cNvPr id="3" name="Obraz 2">
            <a:extLst>
              <a:ext uri="{FF2B5EF4-FFF2-40B4-BE49-F238E27FC236}">
                <a16:creationId xmlns:a16="http://schemas.microsoft.com/office/drawing/2014/main" id="{DD0475E0-A6E7-4DED-893E-F88E11E0C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TextBox 3">
            <a:extLst>
              <a:ext uri="{FF2B5EF4-FFF2-40B4-BE49-F238E27FC236}">
                <a16:creationId xmlns:a16="http://schemas.microsoft.com/office/drawing/2014/main" id="{9A1194AB-4B7C-4100-BEC6-7C8BB7DA2519}"/>
              </a:ext>
            </a:extLst>
          </p:cNvPr>
          <p:cNvSpPr txBox="1"/>
          <p:nvPr/>
        </p:nvSpPr>
        <p:spPr>
          <a:xfrm>
            <a:off x="2681036" y="6858000"/>
            <a:ext cx="19021928" cy="1692771"/>
          </a:xfrm>
          <a:prstGeom prst="rect">
            <a:avLst/>
          </a:prstGeom>
          <a:noFill/>
        </p:spPr>
        <p:txBody>
          <a:bodyPr wrap="square" lIns="0" tIns="0" rIns="0" bIns="0" rtlCol="0">
            <a:spAutoFit/>
          </a:bodyPr>
          <a:lstStyle/>
          <a:p>
            <a:pPr algn="ctr"/>
            <a:r>
              <a:rPr lang="pl-PL" sz="11000" b="1" cap="all" dirty="0" err="1">
                <a:solidFill>
                  <a:schemeClr val="bg1"/>
                </a:solidFill>
                <a:cs typeface="Poppins SemiBold" panose="02000000000000000000" pitchFamily="2" charset="0"/>
              </a:rPr>
              <a:t>linear</a:t>
            </a:r>
            <a:r>
              <a:rPr lang="pl-PL" sz="11000" b="1" cap="all" dirty="0">
                <a:solidFill>
                  <a:schemeClr val="bg1"/>
                </a:solidFill>
                <a:cs typeface="Poppins SemiBold" panose="02000000000000000000" pitchFamily="2" charset="0"/>
              </a:rPr>
              <a:t> </a:t>
            </a:r>
            <a:r>
              <a:rPr lang="pl-PL" sz="11000" b="1" cap="all" dirty="0" err="1">
                <a:solidFill>
                  <a:schemeClr val="bg1"/>
                </a:solidFill>
                <a:cs typeface="Poppins SemiBold" panose="02000000000000000000" pitchFamily="2" charset="0"/>
              </a:rPr>
              <a:t>equations</a:t>
            </a:r>
            <a:endParaRPr lang="en-US" sz="11000" b="1" cap="all" dirty="0">
              <a:solidFill>
                <a:schemeClr val="bg1"/>
              </a:solidFill>
              <a:cs typeface="Poppins SemiBold" panose="02000000000000000000" pitchFamily="2" charset="0"/>
            </a:endParaRPr>
          </a:p>
        </p:txBody>
      </p:sp>
      <p:cxnSp>
        <p:nvCxnSpPr>
          <p:cNvPr id="6" name="Straight Connector 6">
            <a:extLst>
              <a:ext uri="{FF2B5EF4-FFF2-40B4-BE49-F238E27FC236}">
                <a16:creationId xmlns:a16="http://schemas.microsoft.com/office/drawing/2014/main" id="{5913BCCB-18D2-4B7E-B86B-765D98F5D216}"/>
              </a:ext>
            </a:extLst>
          </p:cNvPr>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253F3BBE-8460-49E1-8D6D-BF7E55EF084E}"/>
              </a:ext>
            </a:extLst>
          </p:cNvPr>
          <p:cNvPicPr>
            <a:picLocks noChangeAspect="1"/>
          </p:cNvPicPr>
          <p:nvPr/>
        </p:nvPicPr>
        <p:blipFill>
          <a:blip r:embed="rId3"/>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47128C24-F21A-4184-AB4B-58302939B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93569" y="1691690"/>
            <a:ext cx="2551969" cy="4059950"/>
          </a:xfrm>
          <a:prstGeom prst="rect">
            <a:avLst/>
          </a:prstGeom>
        </p:spPr>
      </p:pic>
    </p:spTree>
    <p:extLst>
      <p:ext uri="{BB962C8B-B14F-4D97-AF65-F5344CB8AC3E}">
        <p14:creationId xmlns:p14="http://schemas.microsoft.com/office/powerpoint/2010/main" val="1743980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a:solidFill>
                  <a:schemeClr val="accent1"/>
                </a:solidFill>
                <a:cs typeface="Poppins SemiBold" panose="02000000000000000000" pitchFamily="2" charset="0"/>
              </a:rPr>
              <a:t>Simple </a:t>
            </a:r>
            <a:r>
              <a:rPr lang="pl-PL" sz="7200" b="1" dirty="0" err="1">
                <a:solidFill>
                  <a:schemeClr val="accent1"/>
                </a:solidFill>
                <a:cs typeface="Poppins SemiBold" panose="02000000000000000000" pitchFamily="2" charset="0"/>
              </a:rPr>
              <a:t>iteration</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method</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AF6D21A9-420F-9E78-919E-619BAEEAB68E}"/>
              </a:ext>
            </a:extLst>
          </p:cNvPr>
          <p:cNvSpPr txBox="1"/>
          <p:nvPr/>
        </p:nvSpPr>
        <p:spPr>
          <a:xfrm>
            <a:off x="2827293" y="1733696"/>
            <a:ext cx="17857066" cy="1661993"/>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The simple iteration method comes from a relatively easy transformation of the system of equations:</a:t>
            </a:r>
          </a:p>
        </p:txBody>
      </p:sp>
      <p:sp>
        <p:nvSpPr>
          <p:cNvPr id="3" name="TextBox 13">
            <a:extLst>
              <a:ext uri="{FF2B5EF4-FFF2-40B4-BE49-F238E27FC236}">
                <a16:creationId xmlns:a16="http://schemas.microsoft.com/office/drawing/2014/main" id="{1A07125D-6085-8811-59B2-12D74D2BF558}"/>
              </a:ext>
            </a:extLst>
          </p:cNvPr>
          <p:cNvSpPr txBox="1"/>
          <p:nvPr/>
        </p:nvSpPr>
        <p:spPr>
          <a:xfrm>
            <a:off x="2657172" y="6518347"/>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To avoid matrix inversion it can be expressed as</a:t>
            </a:r>
          </a:p>
        </p:txBody>
      </p:sp>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814C076B-E83B-2867-3AA2-641E93FFC001}"/>
                  </a:ext>
                </a:extLst>
              </p:cNvPr>
              <p:cNvSpPr txBox="1"/>
              <p:nvPr/>
            </p:nvSpPr>
            <p:spPr>
              <a:xfrm>
                <a:off x="2657172" y="4541519"/>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 </m:t>
                      </m:r>
                      <m:r>
                        <a:rPr lang="pl-PL" sz="5400" b="0" i="1" dirty="0" smtClean="0">
                          <a:solidFill>
                            <a:schemeClr val="accent1"/>
                          </a:solidFill>
                          <a:latin typeface="Cambria Math" panose="02040503050406030204" pitchFamily="18" charset="0"/>
                          <a:cs typeface="Poppins SemiBold" panose="02000000000000000000" pitchFamily="2" charset="0"/>
                        </a:rPr>
                        <m:t>𝑋</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𝐵</m:t>
                      </m:r>
                    </m:oMath>
                  </m:oMathPara>
                </a14:m>
                <a:endParaRPr lang="en-US" sz="5400" dirty="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814C076B-E83B-2867-3AA2-641E93FFC001}"/>
                  </a:ext>
                </a:extLst>
              </p:cNvPr>
              <p:cNvSpPr txBox="1">
                <a:spLocks noRot="1" noChangeAspect="1" noMove="1" noResize="1" noEditPoints="1" noAdjustHandles="1" noChangeArrowheads="1" noChangeShapeType="1" noTextEdit="1"/>
              </p:cNvSpPr>
              <p:nvPr/>
            </p:nvSpPr>
            <p:spPr>
              <a:xfrm>
                <a:off x="2657172" y="4541519"/>
                <a:ext cx="17857066" cy="830997"/>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EEF11798-910B-0582-99A2-8DA29496C6D4}"/>
                  </a:ext>
                </a:extLst>
              </p:cNvPr>
              <p:cNvSpPr txBox="1"/>
              <p:nvPr/>
            </p:nvSpPr>
            <p:spPr>
              <a:xfrm>
                <a:off x="2657172" y="7664178"/>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 =</m:t>
                      </m:r>
                      <m:r>
                        <a:rPr lang="pl-PL" sz="5400" b="0" i="1" dirty="0" smtClean="0">
                          <a:solidFill>
                            <a:schemeClr val="accent1"/>
                          </a:solidFill>
                          <a:latin typeface="Cambria Math" panose="02040503050406030204" pitchFamily="18" charset="0"/>
                          <a:cs typeface="Poppins SemiBold" panose="02000000000000000000" pitchFamily="2" charset="0"/>
                        </a:rPr>
                        <m:t>𝑃</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𝑁</m:t>
                      </m:r>
                    </m:oMath>
                  </m:oMathPara>
                </a14:m>
                <a:endParaRPr lang="en-US" sz="5400" dirty="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EEF11798-910B-0582-99A2-8DA29496C6D4}"/>
                  </a:ext>
                </a:extLst>
              </p:cNvPr>
              <p:cNvSpPr txBox="1">
                <a:spLocks noRot="1" noChangeAspect="1" noMove="1" noResize="1" noEditPoints="1" noAdjustHandles="1" noChangeArrowheads="1" noChangeShapeType="1" noTextEdit="1"/>
              </p:cNvSpPr>
              <p:nvPr/>
            </p:nvSpPr>
            <p:spPr>
              <a:xfrm>
                <a:off x="2657172" y="7664178"/>
                <a:ext cx="17857066" cy="830997"/>
              </a:xfrm>
              <a:prstGeom prst="rect">
                <a:avLst/>
              </a:prstGeom>
              <a:blipFill>
                <a:blip r:embed="rId5"/>
                <a:stretch>
                  <a:fillRect/>
                </a:stretch>
              </a:blipFill>
            </p:spPr>
            <p:txBody>
              <a:bodyPr/>
              <a:lstStyle/>
              <a:p>
                <a:r>
                  <a:rPr lang="pl-PL">
                    <a:noFill/>
                  </a:rPr>
                  <a:t> </a:t>
                </a:r>
              </a:p>
            </p:txBody>
          </p:sp>
        </mc:Fallback>
      </mc:AlternateContent>
      <p:pic>
        <p:nvPicPr>
          <p:cNvPr id="7" name="Obraz 6">
            <a:extLst>
              <a:ext uri="{FF2B5EF4-FFF2-40B4-BE49-F238E27FC236}">
                <a16:creationId xmlns:a16="http://schemas.microsoft.com/office/drawing/2014/main" id="{06BF252E-1C68-74BB-DDD2-53976F35C0E6}"/>
              </a:ext>
            </a:extLst>
          </p:cNvPr>
          <p:cNvPicPr>
            <a:picLocks noChangeAspect="1"/>
          </p:cNvPicPr>
          <p:nvPr/>
        </p:nvPicPr>
        <p:blipFill>
          <a:blip r:embed="rId6"/>
          <a:stretch>
            <a:fillRect/>
          </a:stretch>
        </p:blipFill>
        <p:spPr>
          <a:xfrm>
            <a:off x="837406" y="8516974"/>
            <a:ext cx="21037454" cy="3135829"/>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Pismo odręczne 14">
                <a:extLst>
                  <a:ext uri="{FF2B5EF4-FFF2-40B4-BE49-F238E27FC236}">
                    <a16:creationId xmlns:a16="http://schemas.microsoft.com/office/drawing/2014/main" id="{5BE138CA-6A0B-1791-24A8-0F3CFFB91DD1}"/>
                  </a:ext>
                </a:extLst>
              </p14:cNvPr>
              <p14:cNvContentPartPr/>
              <p14:nvPr/>
            </p14:nvContentPartPr>
            <p14:xfrm>
              <a:off x="9865080" y="3657600"/>
              <a:ext cx="5430240" cy="2127600"/>
            </p14:xfrm>
          </p:contentPart>
        </mc:Choice>
        <mc:Fallback xmlns="">
          <p:pic>
            <p:nvPicPr>
              <p:cNvPr id="15" name="Pismo odręczne 14">
                <a:extLst>
                  <a:ext uri="{FF2B5EF4-FFF2-40B4-BE49-F238E27FC236}">
                    <a16:creationId xmlns:a16="http://schemas.microsoft.com/office/drawing/2014/main" id="{5BE138CA-6A0B-1791-24A8-0F3CFFB91DD1}"/>
                  </a:ext>
                </a:extLst>
              </p:cNvPr>
              <p:cNvPicPr/>
              <p:nvPr/>
            </p:nvPicPr>
            <p:blipFill>
              <a:blip r:embed="rId8"/>
              <a:stretch>
                <a:fillRect/>
              </a:stretch>
            </p:blipFill>
            <p:spPr>
              <a:xfrm>
                <a:off x="9849240" y="3594240"/>
                <a:ext cx="5461560" cy="225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Pismo odręczne 16">
                <a:extLst>
                  <a:ext uri="{FF2B5EF4-FFF2-40B4-BE49-F238E27FC236}">
                    <a16:creationId xmlns:a16="http://schemas.microsoft.com/office/drawing/2014/main" id="{E5C4DEE5-932B-B108-C0A9-87FB9DBA322A}"/>
                  </a:ext>
                </a:extLst>
              </p14:cNvPr>
              <p14:cNvContentPartPr/>
              <p14:nvPr/>
            </p14:nvContentPartPr>
            <p14:xfrm>
              <a:off x="9546840" y="7613640"/>
              <a:ext cx="1253520" cy="1212840"/>
            </p14:xfrm>
          </p:contentPart>
        </mc:Choice>
        <mc:Fallback xmlns="">
          <p:pic>
            <p:nvPicPr>
              <p:cNvPr id="17" name="Pismo odręczne 16">
                <a:extLst>
                  <a:ext uri="{FF2B5EF4-FFF2-40B4-BE49-F238E27FC236}">
                    <a16:creationId xmlns:a16="http://schemas.microsoft.com/office/drawing/2014/main" id="{E5C4DEE5-932B-B108-C0A9-87FB9DBA322A}"/>
                  </a:ext>
                </a:extLst>
              </p:cNvPr>
              <p:cNvPicPr/>
              <p:nvPr/>
            </p:nvPicPr>
            <p:blipFill>
              <a:blip r:embed="rId10"/>
              <a:stretch>
                <a:fillRect/>
              </a:stretch>
            </p:blipFill>
            <p:spPr>
              <a:xfrm>
                <a:off x="9531000" y="7550280"/>
                <a:ext cx="1284840" cy="133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Pismo odręczne 17">
                <a:extLst>
                  <a:ext uri="{FF2B5EF4-FFF2-40B4-BE49-F238E27FC236}">
                    <a16:creationId xmlns:a16="http://schemas.microsoft.com/office/drawing/2014/main" id="{5E63CC12-A5A4-8765-7894-60FEEB3D638B}"/>
                  </a:ext>
                </a:extLst>
              </p14:cNvPr>
              <p14:cNvContentPartPr/>
              <p14:nvPr/>
            </p14:nvContentPartPr>
            <p14:xfrm>
              <a:off x="8154720" y="10694520"/>
              <a:ext cx="6802200" cy="1431720"/>
            </p14:xfrm>
          </p:contentPart>
        </mc:Choice>
        <mc:Fallback xmlns="">
          <p:pic>
            <p:nvPicPr>
              <p:cNvPr id="18" name="Pismo odręczne 17">
                <a:extLst>
                  <a:ext uri="{FF2B5EF4-FFF2-40B4-BE49-F238E27FC236}">
                    <a16:creationId xmlns:a16="http://schemas.microsoft.com/office/drawing/2014/main" id="{5E63CC12-A5A4-8765-7894-60FEEB3D638B}"/>
                  </a:ext>
                </a:extLst>
              </p:cNvPr>
              <p:cNvPicPr/>
              <p:nvPr/>
            </p:nvPicPr>
            <p:blipFill>
              <a:blip r:embed="rId12"/>
              <a:stretch>
                <a:fillRect/>
              </a:stretch>
            </p:blipFill>
            <p:spPr>
              <a:xfrm>
                <a:off x="8138880" y="10631160"/>
                <a:ext cx="6833520" cy="155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Pismo odręczne 18">
                <a:extLst>
                  <a:ext uri="{FF2B5EF4-FFF2-40B4-BE49-F238E27FC236}">
                    <a16:creationId xmlns:a16="http://schemas.microsoft.com/office/drawing/2014/main" id="{687AAA71-E34D-C690-3AB4-CA0274D5ADA8}"/>
                  </a:ext>
                </a:extLst>
              </p14:cNvPr>
              <p14:cNvContentPartPr/>
              <p14:nvPr/>
            </p14:nvContentPartPr>
            <p14:xfrm>
              <a:off x="14956560" y="11012760"/>
              <a:ext cx="7319880" cy="1212840"/>
            </p14:xfrm>
          </p:contentPart>
        </mc:Choice>
        <mc:Fallback xmlns="">
          <p:pic>
            <p:nvPicPr>
              <p:cNvPr id="19" name="Pismo odręczne 18">
                <a:extLst>
                  <a:ext uri="{FF2B5EF4-FFF2-40B4-BE49-F238E27FC236}">
                    <a16:creationId xmlns:a16="http://schemas.microsoft.com/office/drawing/2014/main" id="{687AAA71-E34D-C690-3AB4-CA0274D5ADA8}"/>
                  </a:ext>
                </a:extLst>
              </p:cNvPr>
              <p:cNvPicPr/>
              <p:nvPr/>
            </p:nvPicPr>
            <p:blipFill>
              <a:blip r:embed="rId14"/>
              <a:stretch>
                <a:fillRect/>
              </a:stretch>
            </p:blipFill>
            <p:spPr>
              <a:xfrm>
                <a:off x="14940720" y="10949400"/>
                <a:ext cx="7351200" cy="133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Pismo odręczne 19">
                <a:extLst>
                  <a:ext uri="{FF2B5EF4-FFF2-40B4-BE49-F238E27FC236}">
                    <a16:creationId xmlns:a16="http://schemas.microsoft.com/office/drawing/2014/main" id="{80DC0D2B-6E7A-EC2B-08A5-5C7EC8968886}"/>
                  </a:ext>
                </a:extLst>
              </p14:cNvPr>
              <p14:cNvContentPartPr/>
              <p14:nvPr/>
            </p14:nvContentPartPr>
            <p14:xfrm>
              <a:off x="1397160" y="7353360"/>
              <a:ext cx="190800" cy="1143360"/>
            </p14:xfrm>
          </p:contentPart>
        </mc:Choice>
        <mc:Fallback xmlns="">
          <p:pic>
            <p:nvPicPr>
              <p:cNvPr id="20" name="Pismo odręczne 19">
                <a:extLst>
                  <a:ext uri="{FF2B5EF4-FFF2-40B4-BE49-F238E27FC236}">
                    <a16:creationId xmlns:a16="http://schemas.microsoft.com/office/drawing/2014/main" id="{80DC0D2B-6E7A-EC2B-08A5-5C7EC8968886}"/>
                  </a:ext>
                </a:extLst>
              </p:cNvPr>
              <p:cNvPicPr/>
              <p:nvPr/>
            </p:nvPicPr>
            <p:blipFill>
              <a:blip r:embed="rId16"/>
              <a:stretch>
                <a:fillRect/>
              </a:stretch>
            </p:blipFill>
            <p:spPr>
              <a:xfrm>
                <a:off x="1381320" y="7290000"/>
                <a:ext cx="222120" cy="1270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Pismo odręczne 20">
                <a:extLst>
                  <a:ext uri="{FF2B5EF4-FFF2-40B4-BE49-F238E27FC236}">
                    <a16:creationId xmlns:a16="http://schemas.microsoft.com/office/drawing/2014/main" id="{58AC88EC-B7E7-4DE7-8707-A4B048A91AF7}"/>
                  </a:ext>
                </a:extLst>
              </p14:cNvPr>
              <p14:cNvContentPartPr/>
              <p14:nvPr/>
            </p14:nvContentPartPr>
            <p14:xfrm>
              <a:off x="838080" y="8001000"/>
              <a:ext cx="1753200" cy="1028880"/>
            </p14:xfrm>
          </p:contentPart>
        </mc:Choice>
        <mc:Fallback xmlns="">
          <p:pic>
            <p:nvPicPr>
              <p:cNvPr id="21" name="Pismo odręczne 20">
                <a:extLst>
                  <a:ext uri="{FF2B5EF4-FFF2-40B4-BE49-F238E27FC236}">
                    <a16:creationId xmlns:a16="http://schemas.microsoft.com/office/drawing/2014/main" id="{58AC88EC-B7E7-4DE7-8707-A4B048A91AF7}"/>
                  </a:ext>
                </a:extLst>
              </p:cNvPr>
              <p:cNvPicPr/>
              <p:nvPr/>
            </p:nvPicPr>
            <p:blipFill>
              <a:blip r:embed="rId18"/>
              <a:stretch>
                <a:fillRect/>
              </a:stretch>
            </p:blipFill>
            <p:spPr>
              <a:xfrm>
                <a:off x="822240" y="7937640"/>
                <a:ext cx="1784520" cy="1155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 name="Pismo odręczne 5">
                <a:extLst>
                  <a:ext uri="{FF2B5EF4-FFF2-40B4-BE49-F238E27FC236}">
                    <a16:creationId xmlns:a16="http://schemas.microsoft.com/office/drawing/2014/main" id="{9934135B-838A-0C4D-47CA-2EE919E5C769}"/>
                  </a:ext>
                </a:extLst>
              </p14:cNvPr>
              <p14:cNvContentPartPr/>
              <p14:nvPr/>
            </p14:nvContentPartPr>
            <p14:xfrm>
              <a:off x="10004400" y="4333680"/>
              <a:ext cx="3719520" cy="1809360"/>
            </p14:xfrm>
          </p:contentPart>
        </mc:Choice>
        <mc:Fallback>
          <p:pic>
            <p:nvPicPr>
              <p:cNvPr id="6" name="Pismo odręczne 5">
                <a:extLst>
                  <a:ext uri="{FF2B5EF4-FFF2-40B4-BE49-F238E27FC236}">
                    <a16:creationId xmlns:a16="http://schemas.microsoft.com/office/drawing/2014/main" id="{9934135B-838A-0C4D-47CA-2EE919E5C769}"/>
                  </a:ext>
                </a:extLst>
              </p:cNvPr>
              <p:cNvPicPr/>
              <p:nvPr/>
            </p:nvPicPr>
            <p:blipFill>
              <a:blip r:embed="rId20"/>
              <a:stretch>
                <a:fillRect/>
              </a:stretch>
            </p:blipFill>
            <p:spPr>
              <a:xfrm>
                <a:off x="9988560" y="4270320"/>
                <a:ext cx="3750840" cy="193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 name="Pismo odręczne 7">
                <a:extLst>
                  <a:ext uri="{FF2B5EF4-FFF2-40B4-BE49-F238E27FC236}">
                    <a16:creationId xmlns:a16="http://schemas.microsoft.com/office/drawing/2014/main" id="{17BFAFD4-C69E-CD38-1152-0931CB1AE810}"/>
                  </a:ext>
                </a:extLst>
              </p14:cNvPr>
              <p14:cNvContentPartPr/>
              <p14:nvPr/>
            </p14:nvContentPartPr>
            <p14:xfrm>
              <a:off x="855360" y="11072520"/>
              <a:ext cx="6921720" cy="795240"/>
            </p14:xfrm>
          </p:contentPart>
        </mc:Choice>
        <mc:Fallback>
          <p:pic>
            <p:nvPicPr>
              <p:cNvPr id="8" name="Pismo odręczne 7">
                <a:extLst>
                  <a:ext uri="{FF2B5EF4-FFF2-40B4-BE49-F238E27FC236}">
                    <a16:creationId xmlns:a16="http://schemas.microsoft.com/office/drawing/2014/main" id="{17BFAFD4-C69E-CD38-1152-0931CB1AE810}"/>
                  </a:ext>
                </a:extLst>
              </p:cNvPr>
              <p:cNvPicPr/>
              <p:nvPr/>
            </p:nvPicPr>
            <p:blipFill>
              <a:blip r:embed="rId22"/>
              <a:stretch>
                <a:fillRect/>
              </a:stretch>
            </p:blipFill>
            <p:spPr>
              <a:xfrm>
                <a:off x="839520" y="11009160"/>
                <a:ext cx="6953040" cy="92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 name="Pismo odręczne 8">
                <a:extLst>
                  <a:ext uri="{FF2B5EF4-FFF2-40B4-BE49-F238E27FC236}">
                    <a16:creationId xmlns:a16="http://schemas.microsoft.com/office/drawing/2014/main" id="{11194982-E557-463B-DCCB-0B670DAB3187}"/>
                  </a:ext>
                </a:extLst>
              </p14:cNvPr>
              <p14:cNvContentPartPr/>
              <p14:nvPr/>
            </p14:nvContentPartPr>
            <p14:xfrm>
              <a:off x="1810080" y="9005040"/>
              <a:ext cx="4912920" cy="2405520"/>
            </p14:xfrm>
          </p:contentPart>
        </mc:Choice>
        <mc:Fallback>
          <p:pic>
            <p:nvPicPr>
              <p:cNvPr id="9" name="Pismo odręczne 8">
                <a:extLst>
                  <a:ext uri="{FF2B5EF4-FFF2-40B4-BE49-F238E27FC236}">
                    <a16:creationId xmlns:a16="http://schemas.microsoft.com/office/drawing/2014/main" id="{11194982-E557-463B-DCCB-0B670DAB3187}"/>
                  </a:ext>
                </a:extLst>
              </p:cNvPr>
              <p:cNvPicPr/>
              <p:nvPr/>
            </p:nvPicPr>
            <p:blipFill>
              <a:blip r:embed="rId24"/>
              <a:stretch>
                <a:fillRect/>
              </a:stretch>
            </p:blipFill>
            <p:spPr>
              <a:xfrm>
                <a:off x="1794240" y="8941680"/>
                <a:ext cx="4944240" cy="2532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 name="Pismo odręczne 9">
                <a:extLst>
                  <a:ext uri="{FF2B5EF4-FFF2-40B4-BE49-F238E27FC236}">
                    <a16:creationId xmlns:a16="http://schemas.microsoft.com/office/drawing/2014/main" id="{80FCC795-97F7-90EB-3E70-70B8AFCE8BE3}"/>
                  </a:ext>
                </a:extLst>
              </p14:cNvPr>
              <p14:cNvContentPartPr/>
              <p14:nvPr/>
            </p14:nvContentPartPr>
            <p14:xfrm>
              <a:off x="9089640" y="7772400"/>
              <a:ext cx="5151600" cy="835560"/>
            </p14:xfrm>
          </p:contentPart>
        </mc:Choice>
        <mc:Fallback>
          <p:pic>
            <p:nvPicPr>
              <p:cNvPr id="10" name="Pismo odręczne 9">
                <a:extLst>
                  <a:ext uri="{FF2B5EF4-FFF2-40B4-BE49-F238E27FC236}">
                    <a16:creationId xmlns:a16="http://schemas.microsoft.com/office/drawing/2014/main" id="{80FCC795-97F7-90EB-3E70-70B8AFCE8BE3}"/>
                  </a:ext>
                </a:extLst>
              </p:cNvPr>
              <p:cNvPicPr/>
              <p:nvPr/>
            </p:nvPicPr>
            <p:blipFill>
              <a:blip r:embed="rId26"/>
              <a:stretch>
                <a:fillRect/>
              </a:stretch>
            </p:blipFill>
            <p:spPr>
              <a:xfrm>
                <a:off x="9073800" y="7709040"/>
                <a:ext cx="5182920" cy="962280"/>
              </a:xfrm>
              <a:prstGeom prst="rect">
                <a:avLst/>
              </a:prstGeom>
            </p:spPr>
          </p:pic>
        </mc:Fallback>
      </mc:AlternateContent>
    </p:spTree>
    <p:extLst>
      <p:ext uri="{BB962C8B-B14F-4D97-AF65-F5344CB8AC3E}">
        <p14:creationId xmlns:p14="http://schemas.microsoft.com/office/powerpoint/2010/main" val="859695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a:solidFill>
                  <a:schemeClr val="accent1"/>
                </a:solidFill>
                <a:cs typeface="Poppins SemiBold" panose="02000000000000000000" pitchFamily="2" charset="0"/>
              </a:rPr>
              <a:t>Simple </a:t>
            </a:r>
            <a:r>
              <a:rPr lang="pl-PL" sz="7200" b="1" dirty="0" err="1">
                <a:solidFill>
                  <a:schemeClr val="accent1"/>
                </a:solidFill>
                <a:cs typeface="Poppins SemiBold" panose="02000000000000000000" pitchFamily="2" charset="0"/>
              </a:rPr>
              <a:t>iteration</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method</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1A07125D-6085-8811-59B2-12D74D2BF558}"/>
              </a:ext>
            </a:extLst>
          </p:cNvPr>
          <p:cNvSpPr txBox="1"/>
          <p:nvPr/>
        </p:nvSpPr>
        <p:spPr>
          <a:xfrm>
            <a:off x="2657172" y="6516953"/>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We create an iterative dependency:</a:t>
            </a:r>
          </a:p>
        </p:txBody>
      </p:sp>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814C076B-E83B-2867-3AA2-641E93FFC001}"/>
                  </a:ext>
                </a:extLst>
              </p:cNvPr>
              <p:cNvSpPr txBox="1"/>
              <p:nvPr/>
            </p:nvSpPr>
            <p:spPr>
              <a:xfrm>
                <a:off x="2657172" y="2295711"/>
                <a:ext cx="17857066" cy="41549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 </m:t>
                      </m:r>
                      <m:r>
                        <a:rPr lang="pl-PL" sz="5400" b="0" i="1" dirty="0" smtClean="0">
                          <a:solidFill>
                            <a:schemeClr val="accent1"/>
                          </a:solidFill>
                          <a:latin typeface="Cambria Math" panose="02040503050406030204" pitchFamily="18" charset="0"/>
                          <a:cs typeface="Poppins SemiBold" panose="02000000000000000000" pitchFamily="2" charset="0"/>
                        </a:rPr>
                        <m:t>𝑥</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oMath>
                    <m:oMath xmlns:m="http://schemas.openxmlformats.org/officeDocument/2006/math">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𝑃</m:t>
                          </m:r>
                          <m:r>
                            <a:rPr lang="pl-PL" sz="5400" b="0" i="1" smtClean="0">
                              <a:solidFill>
                                <a:schemeClr val="accent1"/>
                              </a:solidFill>
                              <a:latin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cs typeface="Poppins SemiBold" panose="02000000000000000000" pitchFamily="2" charset="0"/>
                            </a:rPr>
                            <m:t>𝑁</m:t>
                          </m:r>
                        </m:e>
                      </m:d>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cs typeface="Poppins SemiBold" panose="02000000000000000000" pitchFamily="2" charset="0"/>
                        </a:rPr>
                        <m:t>𝑏</m:t>
                      </m:r>
                    </m:oMath>
                  </m:oMathPara>
                </a14:m>
                <a:endParaRPr lang="pl-PL" sz="5400" b="0" dirty="0">
                  <a:solidFill>
                    <a:schemeClr val="accent1"/>
                  </a:solidFill>
                  <a:cs typeface="Poppins SemiBold" panose="02000000000000000000" pitchFamily="2" charset="0"/>
                </a:endParaRPr>
              </a:p>
              <a:p>
                <a:pPr/>
                <a14:m>
                  <m:oMathPara xmlns:m="http://schemas.openxmlformats.org/officeDocument/2006/math">
                    <m:oMathParaPr>
                      <m:jc m:val="centerGroup"/>
                    </m:oMathParaPr>
                    <m:oMath xmlns:m="http://schemas.openxmlformats.org/officeDocument/2006/math">
                      <m:r>
                        <a:rPr lang="pl-PL" sz="5400" i="1" dirty="0" smtClean="0">
                          <a:solidFill>
                            <a:schemeClr val="accent1"/>
                          </a:solidFill>
                          <a:latin typeface="Cambria Math" panose="02040503050406030204" pitchFamily="18" charset="0"/>
                          <a:cs typeface="Poppins SemiBold" panose="02000000000000000000" pitchFamily="2" charset="0"/>
                        </a:rPr>
                        <m:t>𝑃</m:t>
                      </m:r>
                      <m:r>
                        <a:rPr lang="pl-PL" sz="5400" b="0" i="1" dirty="0" smtClean="0">
                          <a:solidFill>
                            <a:schemeClr val="accent1"/>
                          </a:solidFill>
                          <a:latin typeface="Cambria Math" panose="02040503050406030204" pitchFamily="18" charset="0"/>
                          <a:cs typeface="Poppins SemiBold" panose="02000000000000000000" pitchFamily="2" charset="0"/>
                        </a:rPr>
                        <m:t>𝑥</m:t>
                      </m:r>
                      <m:r>
                        <a:rPr lang="pl-PL" sz="5400" i="1" dirty="0" smtClean="0">
                          <a:solidFill>
                            <a:schemeClr val="accent1"/>
                          </a:solidFill>
                          <a:latin typeface="Cambria Math" panose="02040503050406030204" pitchFamily="18" charset="0"/>
                          <a:cs typeface="Poppins SemiBold" panose="02000000000000000000" pitchFamily="2" charset="0"/>
                        </a:rPr>
                        <m:t>+</m:t>
                      </m:r>
                      <m:r>
                        <a:rPr lang="pl-PL" sz="5400" i="1" dirty="0" smtClean="0">
                          <a:solidFill>
                            <a:schemeClr val="accent1"/>
                          </a:solidFill>
                          <a:latin typeface="Cambria Math" panose="02040503050406030204" pitchFamily="18" charset="0"/>
                          <a:cs typeface="Poppins SemiBold" panose="02000000000000000000" pitchFamily="2" charset="0"/>
                        </a:rPr>
                        <m:t>𝑁𝑥</m:t>
                      </m:r>
                      <m:r>
                        <a:rPr lang="pl-PL" sz="540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oMath>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𝑃𝑥</m:t>
                      </m:r>
                      <m:r>
                        <a:rPr lang="pl-PL" sz="5400" b="0" i="1" smtClean="0">
                          <a:solidFill>
                            <a:schemeClr val="accent1"/>
                          </a:solidFill>
                          <a:latin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cs typeface="Poppins SemiBold" panose="02000000000000000000" pitchFamily="2" charset="0"/>
                        </a:rPr>
                        <m:t>𝑏</m:t>
                      </m:r>
                      <m:r>
                        <a:rPr lang="pl-PL" sz="5400" b="0" i="1" smtClean="0">
                          <a:solidFill>
                            <a:schemeClr val="accent1"/>
                          </a:solidFill>
                          <a:latin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cs typeface="Poppins SemiBold" panose="02000000000000000000" pitchFamily="2" charset="0"/>
                        </a:rPr>
                        <m:t>𝑁𝑥</m:t>
                      </m:r>
                    </m:oMath>
                  </m:oMathPara>
                </a14:m>
                <a:endParaRPr lang="pl-PL" sz="5400" b="0" dirty="0">
                  <a:solidFill>
                    <a:schemeClr val="accent1"/>
                  </a:solidFill>
                  <a:cs typeface="Poppins SemiBold" panose="02000000000000000000" pitchFamily="2" charset="0"/>
                </a:endParaRPr>
              </a:p>
              <a:p>
                <a:pPr/>
                <a14:m>
                  <m:oMathPara xmlns:m="http://schemas.openxmlformats.org/officeDocument/2006/math">
                    <m:oMathParaPr>
                      <m:jc m:val="centerGroup"/>
                    </m:oMathParaPr>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𝑋</m:t>
                      </m:r>
                      <m:r>
                        <a:rPr lang="pl-PL" sz="5400" b="0" i="1" smtClean="0">
                          <a:solidFill>
                            <a:schemeClr val="accent1"/>
                          </a:solidFill>
                          <a:latin typeface="Cambria Math" panose="02040503050406030204" pitchFamily="18" charset="0"/>
                          <a:cs typeface="Poppins SemiBold" panose="02000000000000000000" pitchFamily="2" charset="0"/>
                        </a:rPr>
                        <m:t>=</m:t>
                      </m:r>
                      <m:sSup>
                        <m:sSupPr>
                          <m:ctrlPr>
                            <a:rPr lang="pl-PL" sz="5400" b="0" i="1" smtClean="0">
                              <a:solidFill>
                                <a:schemeClr val="accent1"/>
                              </a:solidFill>
                              <a:latin typeface="Cambria Math" panose="02040503050406030204" pitchFamily="18" charset="0"/>
                              <a:cs typeface="Poppins SemiBold" panose="02000000000000000000" pitchFamily="2" charset="0"/>
                            </a:rPr>
                          </m:ctrlPr>
                        </m:sSupPr>
                        <m:e>
                          <m:r>
                            <a:rPr lang="pl-PL" sz="5400" b="0" i="1" smtClean="0">
                              <a:solidFill>
                                <a:schemeClr val="accent1"/>
                              </a:solidFill>
                              <a:latin typeface="Cambria Math" panose="02040503050406030204" pitchFamily="18" charset="0"/>
                              <a:cs typeface="Poppins SemiBold" panose="02000000000000000000" pitchFamily="2" charset="0"/>
                            </a:rPr>
                            <m:t>𝑃</m:t>
                          </m:r>
                        </m:e>
                        <m:sup>
                          <m:r>
                            <a:rPr lang="pl-PL" sz="5400" b="0" i="1" smtClean="0">
                              <a:solidFill>
                                <a:schemeClr val="accent1"/>
                              </a:solidFill>
                              <a:latin typeface="Cambria Math" panose="02040503050406030204" pitchFamily="18" charset="0"/>
                              <a:cs typeface="Poppins SemiBold" panose="02000000000000000000" pitchFamily="2" charset="0"/>
                            </a:rPr>
                            <m:t>−1</m:t>
                          </m:r>
                        </m:sup>
                      </m:sSup>
                      <m:r>
                        <a:rPr lang="pl-PL" sz="5400" b="0" i="1" smtClean="0">
                          <a:solidFill>
                            <a:schemeClr val="accent1"/>
                          </a:solidFill>
                          <a:latin typeface="Cambria Math" panose="02040503050406030204" pitchFamily="18" charset="0"/>
                          <a:cs typeface="Poppins SemiBold" panose="02000000000000000000" pitchFamily="2" charset="0"/>
                        </a:rPr>
                        <m:t>𝑏</m:t>
                      </m:r>
                      <m:r>
                        <a:rPr lang="pl-PL" sz="5400" b="0" i="1" smtClean="0">
                          <a:solidFill>
                            <a:schemeClr val="accent1"/>
                          </a:solidFill>
                          <a:latin typeface="Cambria Math" panose="02040503050406030204" pitchFamily="18" charset="0"/>
                          <a:cs typeface="Poppins SemiBold" panose="02000000000000000000" pitchFamily="2" charset="0"/>
                        </a:rPr>
                        <m:t> −</m:t>
                      </m:r>
                      <m:sSup>
                        <m:sSupPr>
                          <m:ctrlPr>
                            <a:rPr lang="pl-PL" sz="5400" b="0" i="1" smtClean="0">
                              <a:solidFill>
                                <a:schemeClr val="accent1"/>
                              </a:solidFill>
                              <a:latin typeface="Cambria Math" panose="02040503050406030204" pitchFamily="18" charset="0"/>
                              <a:cs typeface="Poppins SemiBold" panose="02000000000000000000" pitchFamily="2" charset="0"/>
                            </a:rPr>
                          </m:ctrlPr>
                        </m:sSupPr>
                        <m:e>
                          <m:r>
                            <a:rPr lang="pl-PL" sz="5400" b="0" i="1" smtClean="0">
                              <a:solidFill>
                                <a:schemeClr val="accent1"/>
                              </a:solidFill>
                              <a:latin typeface="Cambria Math" panose="02040503050406030204" pitchFamily="18" charset="0"/>
                              <a:cs typeface="Poppins SemiBold" panose="02000000000000000000" pitchFamily="2" charset="0"/>
                            </a:rPr>
                            <m:t>𝑃</m:t>
                          </m:r>
                        </m:e>
                        <m:sup>
                          <m:r>
                            <a:rPr lang="pl-PL" sz="5400" b="0" i="1" smtClean="0">
                              <a:solidFill>
                                <a:schemeClr val="accent1"/>
                              </a:solidFill>
                              <a:latin typeface="Cambria Math" panose="02040503050406030204" pitchFamily="18" charset="0"/>
                              <a:cs typeface="Poppins SemiBold" panose="02000000000000000000" pitchFamily="2" charset="0"/>
                            </a:rPr>
                            <m:t>−1</m:t>
                          </m:r>
                        </m:sup>
                      </m:sSup>
                      <m:r>
                        <a:rPr lang="pl-PL" sz="5400" b="0" i="1" smtClean="0">
                          <a:solidFill>
                            <a:schemeClr val="accent1"/>
                          </a:solidFill>
                          <a:latin typeface="Cambria Math" panose="02040503050406030204" pitchFamily="18" charset="0"/>
                          <a:cs typeface="Poppins SemiBold" panose="02000000000000000000" pitchFamily="2" charset="0"/>
                        </a:rPr>
                        <m:t>𝑁𝑥</m:t>
                      </m:r>
                    </m:oMath>
                  </m:oMathPara>
                </a14:m>
                <a:endParaRPr lang="en-US" sz="5400" dirty="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814C076B-E83B-2867-3AA2-641E93FFC001}"/>
                  </a:ext>
                </a:extLst>
              </p:cNvPr>
              <p:cNvSpPr txBox="1">
                <a:spLocks noRot="1" noChangeAspect="1" noMove="1" noResize="1" noEditPoints="1" noAdjustHandles="1" noChangeArrowheads="1" noChangeShapeType="1" noTextEdit="1"/>
              </p:cNvSpPr>
              <p:nvPr/>
            </p:nvSpPr>
            <p:spPr>
              <a:xfrm>
                <a:off x="2657172" y="2295711"/>
                <a:ext cx="17857066" cy="4154984"/>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EEF11798-910B-0582-99A2-8DA29496C6D4}"/>
                  </a:ext>
                </a:extLst>
              </p:cNvPr>
              <p:cNvSpPr txBox="1"/>
              <p:nvPr/>
            </p:nvSpPr>
            <p:spPr>
              <a:xfrm>
                <a:off x="2657172" y="7664178"/>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𝑋</m:t>
                          </m:r>
                        </m:e>
                        <m:sub>
                          <m:r>
                            <a:rPr lang="pl-PL" sz="5400" b="0" i="1" dirty="0" smtClean="0">
                              <a:solidFill>
                                <a:schemeClr val="accent1"/>
                              </a:solidFill>
                              <a:latin typeface="Cambria Math" panose="02040503050406030204" pitchFamily="18" charset="0"/>
                              <a:cs typeface="Poppins SemiBold" panose="02000000000000000000" pitchFamily="2" charset="0"/>
                            </a:rPr>
                            <m:t>𝑖</m:t>
                          </m:r>
                          <m:r>
                            <a:rPr lang="pl-PL" sz="5400" b="0" i="1" dirty="0" smtClean="0">
                              <a:solidFill>
                                <a:schemeClr val="accent1"/>
                              </a:solidFill>
                              <a:latin typeface="Cambria Math" panose="02040503050406030204" pitchFamily="18" charset="0"/>
                              <a:cs typeface="Poppins SemiBold" panose="02000000000000000000" pitchFamily="2" charset="0"/>
                            </a:rPr>
                            <m:t>+1</m:t>
                          </m:r>
                        </m:sub>
                      </m:sSub>
                      <m:r>
                        <a:rPr lang="pl-PL" sz="5400" b="0" i="1" dirty="0" smtClean="0">
                          <a:solidFill>
                            <a:schemeClr val="accent1"/>
                          </a:solidFill>
                          <a:latin typeface="Cambria Math" panose="02040503050406030204" pitchFamily="18" charset="0"/>
                          <a:cs typeface="Poppins SemiBold" panose="02000000000000000000" pitchFamily="2" charset="0"/>
                        </a:rPr>
                        <m:t>=</m:t>
                      </m:r>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b="0" i="1" dirty="0" smtClean="0">
                              <a:solidFill>
                                <a:schemeClr val="accent1"/>
                              </a:solidFill>
                              <a:latin typeface="Cambria Math" panose="02040503050406030204" pitchFamily="18" charset="0"/>
                              <a:cs typeface="Poppins SemiBold" panose="02000000000000000000" pitchFamily="2" charset="0"/>
                            </a:rPr>
                            <m:t>𝑃</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r>
                        <a:rPr lang="pl-PL" sz="5400" b="0" i="1" dirty="0" smtClean="0">
                          <a:solidFill>
                            <a:schemeClr val="accent1"/>
                          </a:solidFill>
                          <a:latin typeface="Cambria Math" panose="02040503050406030204" pitchFamily="18" charset="0"/>
                          <a:cs typeface="Poppins SemiBold" panose="02000000000000000000" pitchFamily="2" charset="0"/>
                        </a:rPr>
                        <m:t>𝑏</m:t>
                      </m:r>
                      <m:r>
                        <a:rPr lang="pl-PL" sz="5400" b="0" i="1" dirty="0" smtClean="0">
                          <a:solidFill>
                            <a:schemeClr val="accent1"/>
                          </a:solidFill>
                          <a:latin typeface="Cambria Math" panose="02040503050406030204" pitchFamily="18" charset="0"/>
                          <a:cs typeface="Poppins SemiBold" panose="02000000000000000000" pitchFamily="2" charset="0"/>
                        </a:rPr>
                        <m:t> −</m:t>
                      </m:r>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b="0" i="1" dirty="0" smtClean="0">
                              <a:solidFill>
                                <a:schemeClr val="accent1"/>
                              </a:solidFill>
                              <a:latin typeface="Cambria Math" panose="02040503050406030204" pitchFamily="18" charset="0"/>
                              <a:cs typeface="Poppins SemiBold" panose="02000000000000000000" pitchFamily="2" charset="0"/>
                            </a:rPr>
                            <m:t>𝑃</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r>
                        <a:rPr lang="pl-PL" sz="5400" b="0" i="1" dirty="0" smtClean="0">
                          <a:solidFill>
                            <a:schemeClr val="accent1"/>
                          </a:solidFill>
                          <a:latin typeface="Cambria Math" panose="02040503050406030204" pitchFamily="18" charset="0"/>
                          <a:cs typeface="Poppins SemiBold" panose="02000000000000000000" pitchFamily="2" charset="0"/>
                        </a:rPr>
                        <m:t>𝑁</m:t>
                      </m:r>
                      <m:r>
                        <a:rPr lang="pl-PL" sz="5400" b="0" i="1" dirty="0" smtClean="0">
                          <a:solidFill>
                            <a:schemeClr val="accent1"/>
                          </a:solidFill>
                          <a:latin typeface="Cambria Math" panose="02040503050406030204" pitchFamily="18" charset="0"/>
                          <a:cs typeface="Poppins SemiBold" panose="02000000000000000000" pitchFamily="2" charset="0"/>
                        </a:rPr>
                        <m:t> </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𝑖</m:t>
                          </m:r>
                        </m:sub>
                      </m:sSub>
                    </m:oMath>
                  </m:oMathPara>
                </a14:m>
                <a:endParaRPr lang="en-US" sz="5400" dirty="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EEF11798-910B-0582-99A2-8DA29496C6D4}"/>
                  </a:ext>
                </a:extLst>
              </p:cNvPr>
              <p:cNvSpPr txBox="1">
                <a:spLocks noRot="1" noChangeAspect="1" noMove="1" noResize="1" noEditPoints="1" noAdjustHandles="1" noChangeArrowheads="1" noChangeShapeType="1" noTextEdit="1"/>
              </p:cNvSpPr>
              <p:nvPr/>
            </p:nvSpPr>
            <p:spPr>
              <a:xfrm>
                <a:off x="2657172" y="7664178"/>
                <a:ext cx="17857066" cy="830997"/>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5" name="Pismo odręczne 24">
                <a:extLst>
                  <a:ext uri="{FF2B5EF4-FFF2-40B4-BE49-F238E27FC236}">
                    <a16:creationId xmlns:a16="http://schemas.microsoft.com/office/drawing/2014/main" id="{6074E786-0966-1592-C675-A5C1E2A9F9F4}"/>
                  </a:ext>
                </a:extLst>
              </p14:cNvPr>
              <p14:cNvContentPartPr/>
              <p14:nvPr/>
            </p14:nvContentPartPr>
            <p14:xfrm>
              <a:off x="7556400" y="7657920"/>
              <a:ext cx="12116160" cy="2311920"/>
            </p14:xfrm>
          </p:contentPart>
        </mc:Choice>
        <mc:Fallback xmlns="">
          <p:pic>
            <p:nvPicPr>
              <p:cNvPr id="25" name="Pismo odręczne 24">
                <a:extLst>
                  <a:ext uri="{FF2B5EF4-FFF2-40B4-BE49-F238E27FC236}">
                    <a16:creationId xmlns:a16="http://schemas.microsoft.com/office/drawing/2014/main" id="{6074E786-0966-1592-C675-A5C1E2A9F9F4}"/>
                  </a:ext>
                </a:extLst>
              </p:cNvPr>
              <p:cNvPicPr/>
              <p:nvPr/>
            </p:nvPicPr>
            <p:blipFill>
              <a:blip r:embed="rId7"/>
              <a:stretch>
                <a:fillRect/>
              </a:stretch>
            </p:blipFill>
            <p:spPr>
              <a:xfrm>
                <a:off x="7540560" y="7594560"/>
                <a:ext cx="12147480" cy="243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Pismo odręczne 25">
                <a:extLst>
                  <a:ext uri="{FF2B5EF4-FFF2-40B4-BE49-F238E27FC236}">
                    <a16:creationId xmlns:a16="http://schemas.microsoft.com/office/drawing/2014/main" id="{668147BB-9FF3-2178-A26E-5ACD0DE761C7}"/>
                  </a:ext>
                </a:extLst>
              </p14:cNvPr>
              <p14:cNvContentPartPr/>
              <p14:nvPr/>
            </p14:nvContentPartPr>
            <p14:xfrm>
              <a:off x="14439960" y="8572320"/>
              <a:ext cx="495720" cy="360"/>
            </p14:xfrm>
          </p:contentPart>
        </mc:Choice>
        <mc:Fallback xmlns="">
          <p:pic>
            <p:nvPicPr>
              <p:cNvPr id="26" name="Pismo odręczne 25">
                <a:extLst>
                  <a:ext uri="{FF2B5EF4-FFF2-40B4-BE49-F238E27FC236}">
                    <a16:creationId xmlns:a16="http://schemas.microsoft.com/office/drawing/2014/main" id="{668147BB-9FF3-2178-A26E-5ACD0DE761C7}"/>
                  </a:ext>
                </a:extLst>
              </p:cNvPr>
              <p:cNvPicPr/>
              <p:nvPr/>
            </p:nvPicPr>
            <p:blipFill>
              <a:blip r:embed="rId9"/>
              <a:stretch>
                <a:fillRect/>
              </a:stretch>
            </p:blipFill>
            <p:spPr>
              <a:xfrm>
                <a:off x="14430600" y="8562960"/>
                <a:ext cx="514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Pismo odręczne 1">
                <a:extLst>
                  <a:ext uri="{FF2B5EF4-FFF2-40B4-BE49-F238E27FC236}">
                    <a16:creationId xmlns:a16="http://schemas.microsoft.com/office/drawing/2014/main" id="{E9628FC0-3BCE-BE2E-41F3-F43C7FE17EC1}"/>
                  </a:ext>
                </a:extLst>
              </p14:cNvPr>
              <p14:cNvContentPartPr/>
              <p14:nvPr/>
            </p14:nvContentPartPr>
            <p14:xfrm>
              <a:off x="7200000" y="7872120"/>
              <a:ext cx="8731800" cy="1113480"/>
            </p14:xfrm>
          </p:contentPart>
        </mc:Choice>
        <mc:Fallback xmlns="">
          <p:pic>
            <p:nvPicPr>
              <p:cNvPr id="2" name="Pismo odręczne 1">
                <a:extLst>
                  <a:ext uri="{FF2B5EF4-FFF2-40B4-BE49-F238E27FC236}">
                    <a16:creationId xmlns:a16="http://schemas.microsoft.com/office/drawing/2014/main" id="{E9628FC0-3BCE-BE2E-41F3-F43C7FE17EC1}"/>
                  </a:ext>
                </a:extLst>
              </p:cNvPr>
              <p:cNvPicPr/>
              <p:nvPr/>
            </p:nvPicPr>
            <p:blipFill>
              <a:blip r:embed="rId11"/>
              <a:stretch>
                <a:fillRect/>
              </a:stretch>
            </p:blipFill>
            <p:spPr>
              <a:xfrm>
                <a:off x="7184160" y="7808760"/>
                <a:ext cx="8763120" cy="1240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Pismo odręczne 5">
                <a:extLst>
                  <a:ext uri="{FF2B5EF4-FFF2-40B4-BE49-F238E27FC236}">
                    <a16:creationId xmlns:a16="http://schemas.microsoft.com/office/drawing/2014/main" id="{6D1A0C6B-6F79-1B01-315A-633A404EC484}"/>
                  </a:ext>
                </a:extLst>
              </p14:cNvPr>
              <p14:cNvContentPartPr/>
              <p14:nvPr/>
            </p14:nvContentPartPr>
            <p14:xfrm>
              <a:off x="9427680" y="2504880"/>
              <a:ext cx="3282120" cy="676080"/>
            </p14:xfrm>
          </p:contentPart>
        </mc:Choice>
        <mc:Fallback>
          <p:pic>
            <p:nvPicPr>
              <p:cNvPr id="6" name="Pismo odręczne 5">
                <a:extLst>
                  <a:ext uri="{FF2B5EF4-FFF2-40B4-BE49-F238E27FC236}">
                    <a16:creationId xmlns:a16="http://schemas.microsoft.com/office/drawing/2014/main" id="{6D1A0C6B-6F79-1B01-315A-633A404EC484}"/>
                  </a:ext>
                </a:extLst>
              </p:cNvPr>
              <p:cNvPicPr/>
              <p:nvPr/>
            </p:nvPicPr>
            <p:blipFill>
              <a:blip r:embed="rId13"/>
              <a:stretch>
                <a:fillRect/>
              </a:stretch>
            </p:blipFill>
            <p:spPr>
              <a:xfrm>
                <a:off x="9411840" y="2441520"/>
                <a:ext cx="3313440" cy="802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Pismo odręczne 6">
                <a:extLst>
                  <a:ext uri="{FF2B5EF4-FFF2-40B4-BE49-F238E27FC236}">
                    <a16:creationId xmlns:a16="http://schemas.microsoft.com/office/drawing/2014/main" id="{1B901EB3-75E6-C53A-37B1-BF558B3A4EFB}"/>
                  </a:ext>
                </a:extLst>
              </p14:cNvPr>
              <p14:cNvContentPartPr/>
              <p14:nvPr/>
            </p14:nvContentPartPr>
            <p14:xfrm>
              <a:off x="8393400" y="3558240"/>
              <a:ext cx="358200" cy="360"/>
            </p14:xfrm>
          </p:contentPart>
        </mc:Choice>
        <mc:Fallback>
          <p:pic>
            <p:nvPicPr>
              <p:cNvPr id="7" name="Pismo odręczne 6">
                <a:extLst>
                  <a:ext uri="{FF2B5EF4-FFF2-40B4-BE49-F238E27FC236}">
                    <a16:creationId xmlns:a16="http://schemas.microsoft.com/office/drawing/2014/main" id="{1B901EB3-75E6-C53A-37B1-BF558B3A4EFB}"/>
                  </a:ext>
                </a:extLst>
              </p:cNvPr>
              <p:cNvPicPr/>
              <p:nvPr/>
            </p:nvPicPr>
            <p:blipFill>
              <a:blip r:embed="rId15"/>
              <a:stretch>
                <a:fillRect/>
              </a:stretch>
            </p:blipFill>
            <p:spPr>
              <a:xfrm>
                <a:off x="8377560" y="3494880"/>
                <a:ext cx="389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Pismo odręczne 7">
                <a:extLst>
                  <a:ext uri="{FF2B5EF4-FFF2-40B4-BE49-F238E27FC236}">
                    <a16:creationId xmlns:a16="http://schemas.microsoft.com/office/drawing/2014/main" id="{3402CA89-2DFF-6419-CC80-FED1348D072B}"/>
                  </a:ext>
                </a:extLst>
              </p14:cNvPr>
              <p14:cNvContentPartPr/>
              <p14:nvPr/>
            </p14:nvContentPartPr>
            <p14:xfrm>
              <a:off x="14081760" y="4174560"/>
              <a:ext cx="815760" cy="199080"/>
            </p14:xfrm>
          </p:contentPart>
        </mc:Choice>
        <mc:Fallback>
          <p:pic>
            <p:nvPicPr>
              <p:cNvPr id="8" name="Pismo odręczne 7">
                <a:extLst>
                  <a:ext uri="{FF2B5EF4-FFF2-40B4-BE49-F238E27FC236}">
                    <a16:creationId xmlns:a16="http://schemas.microsoft.com/office/drawing/2014/main" id="{3402CA89-2DFF-6419-CC80-FED1348D072B}"/>
                  </a:ext>
                </a:extLst>
              </p:cNvPr>
              <p:cNvPicPr/>
              <p:nvPr/>
            </p:nvPicPr>
            <p:blipFill>
              <a:blip r:embed="rId17"/>
              <a:stretch>
                <a:fillRect/>
              </a:stretch>
            </p:blipFill>
            <p:spPr>
              <a:xfrm>
                <a:off x="14065920" y="4111200"/>
                <a:ext cx="8470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Pismo odręczne 8">
                <a:extLst>
                  <a:ext uri="{FF2B5EF4-FFF2-40B4-BE49-F238E27FC236}">
                    <a16:creationId xmlns:a16="http://schemas.microsoft.com/office/drawing/2014/main" id="{041BBCB1-6D09-5A7E-0C92-4572B2D5E8A6}"/>
                  </a:ext>
                </a:extLst>
              </p14:cNvPr>
              <p14:cNvContentPartPr/>
              <p14:nvPr/>
            </p14:nvContentPartPr>
            <p14:xfrm>
              <a:off x="14022000" y="4194360"/>
              <a:ext cx="437760" cy="298800"/>
            </p14:xfrm>
          </p:contentPart>
        </mc:Choice>
        <mc:Fallback>
          <p:pic>
            <p:nvPicPr>
              <p:cNvPr id="9" name="Pismo odręczne 8">
                <a:extLst>
                  <a:ext uri="{FF2B5EF4-FFF2-40B4-BE49-F238E27FC236}">
                    <a16:creationId xmlns:a16="http://schemas.microsoft.com/office/drawing/2014/main" id="{041BBCB1-6D09-5A7E-0C92-4572B2D5E8A6}"/>
                  </a:ext>
                </a:extLst>
              </p:cNvPr>
              <p:cNvPicPr/>
              <p:nvPr/>
            </p:nvPicPr>
            <p:blipFill>
              <a:blip r:embed="rId19"/>
              <a:stretch>
                <a:fillRect/>
              </a:stretch>
            </p:blipFill>
            <p:spPr>
              <a:xfrm>
                <a:off x="14006160" y="4131000"/>
                <a:ext cx="46908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Pismo odręczne 9">
                <a:extLst>
                  <a:ext uri="{FF2B5EF4-FFF2-40B4-BE49-F238E27FC236}">
                    <a16:creationId xmlns:a16="http://schemas.microsoft.com/office/drawing/2014/main" id="{C3D16EC0-A579-25C1-813C-7E6E1EB63292}"/>
                  </a:ext>
                </a:extLst>
              </p14:cNvPr>
              <p14:cNvContentPartPr/>
              <p14:nvPr/>
            </p14:nvContentPartPr>
            <p14:xfrm>
              <a:off x="14141160" y="5188320"/>
              <a:ext cx="577440" cy="40320"/>
            </p14:xfrm>
          </p:contentPart>
        </mc:Choice>
        <mc:Fallback>
          <p:pic>
            <p:nvPicPr>
              <p:cNvPr id="10" name="Pismo odręczne 9">
                <a:extLst>
                  <a:ext uri="{FF2B5EF4-FFF2-40B4-BE49-F238E27FC236}">
                    <a16:creationId xmlns:a16="http://schemas.microsoft.com/office/drawing/2014/main" id="{C3D16EC0-A579-25C1-813C-7E6E1EB63292}"/>
                  </a:ext>
                </a:extLst>
              </p:cNvPr>
              <p:cNvPicPr/>
              <p:nvPr/>
            </p:nvPicPr>
            <p:blipFill>
              <a:blip r:embed="rId21"/>
              <a:stretch>
                <a:fillRect/>
              </a:stretch>
            </p:blipFill>
            <p:spPr>
              <a:xfrm>
                <a:off x="14125320" y="5124960"/>
                <a:ext cx="6087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Pismo odręczne 10">
                <a:extLst>
                  <a:ext uri="{FF2B5EF4-FFF2-40B4-BE49-F238E27FC236}">
                    <a16:creationId xmlns:a16="http://schemas.microsoft.com/office/drawing/2014/main" id="{79796A25-660E-ACE3-8D19-C3D77D249E21}"/>
                  </a:ext>
                </a:extLst>
              </p14:cNvPr>
              <p14:cNvContentPartPr/>
              <p14:nvPr/>
            </p14:nvContentPartPr>
            <p14:xfrm>
              <a:off x="14121360" y="4850280"/>
              <a:ext cx="398160" cy="497520"/>
            </p14:xfrm>
          </p:contentPart>
        </mc:Choice>
        <mc:Fallback>
          <p:pic>
            <p:nvPicPr>
              <p:cNvPr id="11" name="Pismo odręczne 10">
                <a:extLst>
                  <a:ext uri="{FF2B5EF4-FFF2-40B4-BE49-F238E27FC236}">
                    <a16:creationId xmlns:a16="http://schemas.microsoft.com/office/drawing/2014/main" id="{79796A25-660E-ACE3-8D19-C3D77D249E21}"/>
                  </a:ext>
                </a:extLst>
              </p:cNvPr>
              <p:cNvPicPr/>
              <p:nvPr/>
            </p:nvPicPr>
            <p:blipFill>
              <a:blip r:embed="rId23"/>
              <a:stretch>
                <a:fillRect/>
              </a:stretch>
            </p:blipFill>
            <p:spPr>
              <a:xfrm>
                <a:off x="14105520" y="4786920"/>
                <a:ext cx="42948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Pismo odręczne 11">
                <a:extLst>
                  <a:ext uri="{FF2B5EF4-FFF2-40B4-BE49-F238E27FC236}">
                    <a16:creationId xmlns:a16="http://schemas.microsoft.com/office/drawing/2014/main" id="{18E90A5F-28AC-3BAC-4C23-6344907EFA7B}"/>
                  </a:ext>
                </a:extLst>
              </p14:cNvPr>
              <p14:cNvContentPartPr/>
              <p14:nvPr/>
            </p14:nvContentPartPr>
            <p14:xfrm>
              <a:off x="9248400" y="5307480"/>
              <a:ext cx="219240" cy="20520"/>
            </p14:xfrm>
          </p:contentPart>
        </mc:Choice>
        <mc:Fallback>
          <p:pic>
            <p:nvPicPr>
              <p:cNvPr id="12" name="Pismo odręczne 11">
                <a:extLst>
                  <a:ext uri="{FF2B5EF4-FFF2-40B4-BE49-F238E27FC236}">
                    <a16:creationId xmlns:a16="http://schemas.microsoft.com/office/drawing/2014/main" id="{18E90A5F-28AC-3BAC-4C23-6344907EFA7B}"/>
                  </a:ext>
                </a:extLst>
              </p:cNvPr>
              <p:cNvPicPr/>
              <p:nvPr/>
            </p:nvPicPr>
            <p:blipFill>
              <a:blip r:embed="rId25"/>
              <a:stretch>
                <a:fillRect/>
              </a:stretch>
            </p:blipFill>
            <p:spPr>
              <a:xfrm>
                <a:off x="9232560" y="5244120"/>
                <a:ext cx="2505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Pismo odręczne 12">
                <a:extLst>
                  <a:ext uri="{FF2B5EF4-FFF2-40B4-BE49-F238E27FC236}">
                    <a16:creationId xmlns:a16="http://schemas.microsoft.com/office/drawing/2014/main" id="{DE8EB644-5597-377B-D8DE-337C153550C9}"/>
                  </a:ext>
                </a:extLst>
              </p14:cNvPr>
              <p14:cNvContentPartPr/>
              <p14:nvPr/>
            </p14:nvContentPartPr>
            <p14:xfrm>
              <a:off x="9367920" y="5148720"/>
              <a:ext cx="278640" cy="338040"/>
            </p14:xfrm>
          </p:contentPart>
        </mc:Choice>
        <mc:Fallback>
          <p:pic>
            <p:nvPicPr>
              <p:cNvPr id="13" name="Pismo odręczne 12">
                <a:extLst>
                  <a:ext uri="{FF2B5EF4-FFF2-40B4-BE49-F238E27FC236}">
                    <a16:creationId xmlns:a16="http://schemas.microsoft.com/office/drawing/2014/main" id="{DE8EB644-5597-377B-D8DE-337C153550C9}"/>
                  </a:ext>
                </a:extLst>
              </p:cNvPr>
              <p:cNvPicPr/>
              <p:nvPr/>
            </p:nvPicPr>
            <p:blipFill>
              <a:blip r:embed="rId27"/>
              <a:stretch>
                <a:fillRect/>
              </a:stretch>
            </p:blipFill>
            <p:spPr>
              <a:xfrm>
                <a:off x="9352080" y="5085360"/>
                <a:ext cx="30996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Pismo odręczne 14">
                <a:extLst>
                  <a:ext uri="{FF2B5EF4-FFF2-40B4-BE49-F238E27FC236}">
                    <a16:creationId xmlns:a16="http://schemas.microsoft.com/office/drawing/2014/main" id="{753EDAC6-351A-3E2F-A03E-3140F0A45E28}"/>
                  </a:ext>
                </a:extLst>
              </p14:cNvPr>
              <p14:cNvContentPartPr/>
              <p14:nvPr/>
            </p14:nvContentPartPr>
            <p14:xfrm>
              <a:off x="15513480" y="4790880"/>
              <a:ext cx="159480" cy="735840"/>
            </p14:xfrm>
          </p:contentPart>
        </mc:Choice>
        <mc:Fallback>
          <p:pic>
            <p:nvPicPr>
              <p:cNvPr id="15" name="Pismo odręczne 14">
                <a:extLst>
                  <a:ext uri="{FF2B5EF4-FFF2-40B4-BE49-F238E27FC236}">
                    <a16:creationId xmlns:a16="http://schemas.microsoft.com/office/drawing/2014/main" id="{753EDAC6-351A-3E2F-A03E-3140F0A45E28}"/>
                  </a:ext>
                </a:extLst>
              </p:cNvPr>
              <p:cNvPicPr/>
              <p:nvPr/>
            </p:nvPicPr>
            <p:blipFill>
              <a:blip r:embed="rId29"/>
              <a:stretch>
                <a:fillRect/>
              </a:stretch>
            </p:blipFill>
            <p:spPr>
              <a:xfrm>
                <a:off x="15497640" y="4727520"/>
                <a:ext cx="190800" cy="862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Pismo odręczne 16">
                <a:extLst>
                  <a:ext uri="{FF2B5EF4-FFF2-40B4-BE49-F238E27FC236}">
                    <a16:creationId xmlns:a16="http://schemas.microsoft.com/office/drawing/2014/main" id="{38F69764-B8BA-9F78-EBE4-7EF632CB9A64}"/>
                  </a:ext>
                </a:extLst>
              </p14:cNvPr>
              <p14:cNvContentPartPr/>
              <p14:nvPr/>
            </p14:nvContentPartPr>
            <p14:xfrm>
              <a:off x="15493680" y="4731120"/>
              <a:ext cx="179280" cy="994320"/>
            </p14:xfrm>
          </p:contentPart>
        </mc:Choice>
        <mc:Fallback>
          <p:pic>
            <p:nvPicPr>
              <p:cNvPr id="17" name="Pismo odręczne 16">
                <a:extLst>
                  <a:ext uri="{FF2B5EF4-FFF2-40B4-BE49-F238E27FC236}">
                    <a16:creationId xmlns:a16="http://schemas.microsoft.com/office/drawing/2014/main" id="{38F69764-B8BA-9F78-EBE4-7EF632CB9A64}"/>
                  </a:ext>
                </a:extLst>
              </p:cNvPr>
              <p:cNvPicPr/>
              <p:nvPr/>
            </p:nvPicPr>
            <p:blipFill>
              <a:blip r:embed="rId31"/>
              <a:stretch>
                <a:fillRect/>
              </a:stretch>
            </p:blipFill>
            <p:spPr>
              <a:xfrm>
                <a:off x="15477840" y="4667760"/>
                <a:ext cx="210600" cy="1121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Pismo odręczne 17">
                <a:extLst>
                  <a:ext uri="{FF2B5EF4-FFF2-40B4-BE49-F238E27FC236}">
                    <a16:creationId xmlns:a16="http://schemas.microsoft.com/office/drawing/2014/main" id="{9299EB30-1873-7F6E-F1F9-07F6613D0143}"/>
                  </a:ext>
                </a:extLst>
              </p14:cNvPr>
              <p14:cNvContentPartPr/>
              <p14:nvPr/>
            </p14:nvContentPartPr>
            <p14:xfrm>
              <a:off x="16468200" y="4969800"/>
              <a:ext cx="119880" cy="616680"/>
            </p14:xfrm>
          </p:contentPart>
        </mc:Choice>
        <mc:Fallback>
          <p:pic>
            <p:nvPicPr>
              <p:cNvPr id="18" name="Pismo odręczne 17">
                <a:extLst>
                  <a:ext uri="{FF2B5EF4-FFF2-40B4-BE49-F238E27FC236}">
                    <a16:creationId xmlns:a16="http://schemas.microsoft.com/office/drawing/2014/main" id="{9299EB30-1873-7F6E-F1F9-07F6613D0143}"/>
                  </a:ext>
                </a:extLst>
              </p:cNvPr>
              <p:cNvPicPr/>
              <p:nvPr/>
            </p:nvPicPr>
            <p:blipFill>
              <a:blip r:embed="rId33"/>
              <a:stretch>
                <a:fillRect/>
              </a:stretch>
            </p:blipFill>
            <p:spPr>
              <a:xfrm>
                <a:off x="16452360" y="4906440"/>
                <a:ext cx="151200" cy="743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Pismo odręczne 18">
                <a:extLst>
                  <a:ext uri="{FF2B5EF4-FFF2-40B4-BE49-F238E27FC236}">
                    <a16:creationId xmlns:a16="http://schemas.microsoft.com/office/drawing/2014/main" id="{8636ACA2-3D14-50A5-A8FA-62CFA369A824}"/>
                  </a:ext>
                </a:extLst>
              </p14:cNvPr>
              <p14:cNvContentPartPr/>
              <p14:nvPr/>
            </p14:nvContentPartPr>
            <p14:xfrm>
              <a:off x="15971040" y="4790880"/>
              <a:ext cx="795960" cy="477360"/>
            </p14:xfrm>
          </p:contentPart>
        </mc:Choice>
        <mc:Fallback>
          <p:pic>
            <p:nvPicPr>
              <p:cNvPr id="19" name="Pismo odręczne 18">
                <a:extLst>
                  <a:ext uri="{FF2B5EF4-FFF2-40B4-BE49-F238E27FC236}">
                    <a16:creationId xmlns:a16="http://schemas.microsoft.com/office/drawing/2014/main" id="{8636ACA2-3D14-50A5-A8FA-62CFA369A824}"/>
                  </a:ext>
                </a:extLst>
              </p:cNvPr>
              <p:cNvPicPr/>
              <p:nvPr/>
            </p:nvPicPr>
            <p:blipFill>
              <a:blip r:embed="rId35"/>
              <a:stretch>
                <a:fillRect/>
              </a:stretch>
            </p:blipFill>
            <p:spPr>
              <a:xfrm>
                <a:off x="15955200" y="4727520"/>
                <a:ext cx="82728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Pismo odręczne 19">
                <a:extLst>
                  <a:ext uri="{FF2B5EF4-FFF2-40B4-BE49-F238E27FC236}">
                    <a16:creationId xmlns:a16="http://schemas.microsoft.com/office/drawing/2014/main" id="{EAD4488E-F597-821E-D328-78C574096E4A}"/>
                  </a:ext>
                </a:extLst>
              </p14:cNvPr>
              <p14:cNvContentPartPr/>
              <p14:nvPr/>
            </p14:nvContentPartPr>
            <p14:xfrm>
              <a:off x="17144640" y="4691520"/>
              <a:ext cx="358200" cy="360"/>
            </p14:xfrm>
          </p:contentPart>
        </mc:Choice>
        <mc:Fallback>
          <p:pic>
            <p:nvPicPr>
              <p:cNvPr id="20" name="Pismo odręczne 19">
                <a:extLst>
                  <a:ext uri="{FF2B5EF4-FFF2-40B4-BE49-F238E27FC236}">
                    <a16:creationId xmlns:a16="http://schemas.microsoft.com/office/drawing/2014/main" id="{EAD4488E-F597-821E-D328-78C574096E4A}"/>
                  </a:ext>
                </a:extLst>
              </p:cNvPr>
              <p:cNvPicPr/>
              <p:nvPr/>
            </p:nvPicPr>
            <p:blipFill>
              <a:blip r:embed="rId15"/>
              <a:stretch>
                <a:fillRect/>
              </a:stretch>
            </p:blipFill>
            <p:spPr>
              <a:xfrm>
                <a:off x="17128800" y="4628160"/>
                <a:ext cx="389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Pismo odręczne 20">
                <a:extLst>
                  <a:ext uri="{FF2B5EF4-FFF2-40B4-BE49-F238E27FC236}">
                    <a16:creationId xmlns:a16="http://schemas.microsoft.com/office/drawing/2014/main" id="{79C41787-BC20-EA09-7CC6-786655892D88}"/>
                  </a:ext>
                </a:extLst>
              </p14:cNvPr>
              <p14:cNvContentPartPr/>
              <p14:nvPr/>
            </p14:nvContentPartPr>
            <p14:xfrm>
              <a:off x="17920080" y="4333680"/>
              <a:ext cx="259200" cy="497160"/>
            </p14:xfrm>
          </p:contentPart>
        </mc:Choice>
        <mc:Fallback>
          <p:pic>
            <p:nvPicPr>
              <p:cNvPr id="21" name="Pismo odręczne 20">
                <a:extLst>
                  <a:ext uri="{FF2B5EF4-FFF2-40B4-BE49-F238E27FC236}">
                    <a16:creationId xmlns:a16="http://schemas.microsoft.com/office/drawing/2014/main" id="{79C41787-BC20-EA09-7CC6-786655892D88}"/>
                  </a:ext>
                </a:extLst>
              </p:cNvPr>
              <p:cNvPicPr/>
              <p:nvPr/>
            </p:nvPicPr>
            <p:blipFill>
              <a:blip r:embed="rId38"/>
              <a:stretch>
                <a:fillRect/>
              </a:stretch>
            </p:blipFill>
            <p:spPr>
              <a:xfrm>
                <a:off x="17904240" y="4270320"/>
                <a:ext cx="2905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Pismo odręczne 21">
                <a:extLst>
                  <a:ext uri="{FF2B5EF4-FFF2-40B4-BE49-F238E27FC236}">
                    <a16:creationId xmlns:a16="http://schemas.microsoft.com/office/drawing/2014/main" id="{58B67292-D9BC-AB02-D455-8EB58E85C1CC}"/>
                  </a:ext>
                </a:extLst>
              </p14:cNvPr>
              <p14:cNvContentPartPr/>
              <p14:nvPr/>
            </p14:nvContentPartPr>
            <p14:xfrm>
              <a:off x="16468200" y="695880"/>
              <a:ext cx="279000" cy="1431720"/>
            </p14:xfrm>
          </p:contentPart>
        </mc:Choice>
        <mc:Fallback>
          <p:pic>
            <p:nvPicPr>
              <p:cNvPr id="22" name="Pismo odręczne 21">
                <a:extLst>
                  <a:ext uri="{FF2B5EF4-FFF2-40B4-BE49-F238E27FC236}">
                    <a16:creationId xmlns:a16="http://schemas.microsoft.com/office/drawing/2014/main" id="{58B67292-D9BC-AB02-D455-8EB58E85C1CC}"/>
                  </a:ext>
                </a:extLst>
              </p:cNvPr>
              <p:cNvPicPr/>
              <p:nvPr/>
            </p:nvPicPr>
            <p:blipFill>
              <a:blip r:embed="rId40"/>
              <a:stretch>
                <a:fillRect/>
              </a:stretch>
            </p:blipFill>
            <p:spPr>
              <a:xfrm>
                <a:off x="16452360" y="632520"/>
                <a:ext cx="310320" cy="1558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Pismo odręczne 22">
                <a:extLst>
                  <a:ext uri="{FF2B5EF4-FFF2-40B4-BE49-F238E27FC236}">
                    <a16:creationId xmlns:a16="http://schemas.microsoft.com/office/drawing/2014/main" id="{16502BEA-19B1-5908-19C7-763AD39945A5}"/>
                  </a:ext>
                </a:extLst>
              </p14:cNvPr>
              <p14:cNvContentPartPr/>
              <p14:nvPr/>
            </p14:nvContentPartPr>
            <p14:xfrm>
              <a:off x="16050600" y="576720"/>
              <a:ext cx="915120" cy="775440"/>
            </p14:xfrm>
          </p:contentPart>
        </mc:Choice>
        <mc:Fallback>
          <p:pic>
            <p:nvPicPr>
              <p:cNvPr id="23" name="Pismo odręczne 22">
                <a:extLst>
                  <a:ext uri="{FF2B5EF4-FFF2-40B4-BE49-F238E27FC236}">
                    <a16:creationId xmlns:a16="http://schemas.microsoft.com/office/drawing/2014/main" id="{16502BEA-19B1-5908-19C7-763AD39945A5}"/>
                  </a:ext>
                </a:extLst>
              </p:cNvPr>
              <p:cNvPicPr/>
              <p:nvPr/>
            </p:nvPicPr>
            <p:blipFill>
              <a:blip r:embed="rId42"/>
              <a:stretch>
                <a:fillRect/>
              </a:stretch>
            </p:blipFill>
            <p:spPr>
              <a:xfrm>
                <a:off x="16034760" y="513360"/>
                <a:ext cx="946440" cy="902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Pismo odręczne 23">
                <a:extLst>
                  <a:ext uri="{FF2B5EF4-FFF2-40B4-BE49-F238E27FC236}">
                    <a16:creationId xmlns:a16="http://schemas.microsoft.com/office/drawing/2014/main" id="{4C6B88B7-E32D-2638-04F3-A2BF7708BE89}"/>
                  </a:ext>
                </a:extLst>
              </p14:cNvPr>
              <p14:cNvContentPartPr/>
              <p14:nvPr/>
            </p14:nvContentPartPr>
            <p14:xfrm>
              <a:off x="17721360" y="1153080"/>
              <a:ext cx="139680" cy="79920"/>
            </p14:xfrm>
          </p:contentPart>
        </mc:Choice>
        <mc:Fallback>
          <p:pic>
            <p:nvPicPr>
              <p:cNvPr id="24" name="Pismo odręczne 23">
                <a:extLst>
                  <a:ext uri="{FF2B5EF4-FFF2-40B4-BE49-F238E27FC236}">
                    <a16:creationId xmlns:a16="http://schemas.microsoft.com/office/drawing/2014/main" id="{4C6B88B7-E32D-2638-04F3-A2BF7708BE89}"/>
                  </a:ext>
                </a:extLst>
              </p:cNvPr>
              <p:cNvPicPr/>
              <p:nvPr/>
            </p:nvPicPr>
            <p:blipFill>
              <a:blip r:embed="rId44"/>
              <a:stretch>
                <a:fillRect/>
              </a:stretch>
            </p:blipFill>
            <p:spPr>
              <a:xfrm>
                <a:off x="17705520" y="1089720"/>
                <a:ext cx="1710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Pismo odręczne 26">
                <a:extLst>
                  <a:ext uri="{FF2B5EF4-FFF2-40B4-BE49-F238E27FC236}">
                    <a16:creationId xmlns:a16="http://schemas.microsoft.com/office/drawing/2014/main" id="{015CA772-8C8C-B80F-2E47-5B7F9E0D1984}"/>
                  </a:ext>
                </a:extLst>
              </p14:cNvPr>
              <p14:cNvContentPartPr/>
              <p14:nvPr/>
            </p14:nvContentPartPr>
            <p14:xfrm>
              <a:off x="18477000" y="715680"/>
              <a:ext cx="100080" cy="1173240"/>
            </p14:xfrm>
          </p:contentPart>
        </mc:Choice>
        <mc:Fallback>
          <p:pic>
            <p:nvPicPr>
              <p:cNvPr id="27" name="Pismo odręczne 26">
                <a:extLst>
                  <a:ext uri="{FF2B5EF4-FFF2-40B4-BE49-F238E27FC236}">
                    <a16:creationId xmlns:a16="http://schemas.microsoft.com/office/drawing/2014/main" id="{015CA772-8C8C-B80F-2E47-5B7F9E0D1984}"/>
                  </a:ext>
                </a:extLst>
              </p:cNvPr>
              <p:cNvPicPr/>
              <p:nvPr/>
            </p:nvPicPr>
            <p:blipFill>
              <a:blip r:embed="rId46"/>
              <a:stretch>
                <a:fillRect/>
              </a:stretch>
            </p:blipFill>
            <p:spPr>
              <a:xfrm>
                <a:off x="18461160" y="652320"/>
                <a:ext cx="131400" cy="1299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Pismo odręczne 27">
                <a:extLst>
                  <a:ext uri="{FF2B5EF4-FFF2-40B4-BE49-F238E27FC236}">
                    <a16:creationId xmlns:a16="http://schemas.microsoft.com/office/drawing/2014/main" id="{5B4523F9-D806-9C6A-584E-5953EDE48298}"/>
                  </a:ext>
                </a:extLst>
              </p14:cNvPr>
              <p14:cNvContentPartPr/>
              <p14:nvPr/>
            </p14:nvContentPartPr>
            <p14:xfrm>
              <a:off x="18198720" y="556920"/>
              <a:ext cx="696240" cy="636120"/>
            </p14:xfrm>
          </p:contentPart>
        </mc:Choice>
        <mc:Fallback>
          <p:pic>
            <p:nvPicPr>
              <p:cNvPr id="28" name="Pismo odręczne 27">
                <a:extLst>
                  <a:ext uri="{FF2B5EF4-FFF2-40B4-BE49-F238E27FC236}">
                    <a16:creationId xmlns:a16="http://schemas.microsoft.com/office/drawing/2014/main" id="{5B4523F9-D806-9C6A-584E-5953EDE48298}"/>
                  </a:ext>
                </a:extLst>
              </p:cNvPr>
              <p:cNvPicPr/>
              <p:nvPr/>
            </p:nvPicPr>
            <p:blipFill>
              <a:blip r:embed="rId48"/>
              <a:stretch>
                <a:fillRect/>
              </a:stretch>
            </p:blipFill>
            <p:spPr>
              <a:xfrm>
                <a:off x="18182880" y="493560"/>
                <a:ext cx="727560"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Pismo odręczne 28">
                <a:extLst>
                  <a:ext uri="{FF2B5EF4-FFF2-40B4-BE49-F238E27FC236}">
                    <a16:creationId xmlns:a16="http://schemas.microsoft.com/office/drawing/2014/main" id="{9057EF18-85A1-BD42-0810-3B0E84252FEE}"/>
                  </a:ext>
                </a:extLst>
              </p14:cNvPr>
              <p14:cNvContentPartPr/>
              <p14:nvPr/>
            </p14:nvContentPartPr>
            <p14:xfrm>
              <a:off x="19212840" y="258480"/>
              <a:ext cx="259200" cy="437760"/>
            </p14:xfrm>
          </p:contentPart>
        </mc:Choice>
        <mc:Fallback>
          <p:pic>
            <p:nvPicPr>
              <p:cNvPr id="29" name="Pismo odręczne 28">
                <a:extLst>
                  <a:ext uri="{FF2B5EF4-FFF2-40B4-BE49-F238E27FC236}">
                    <a16:creationId xmlns:a16="http://schemas.microsoft.com/office/drawing/2014/main" id="{9057EF18-85A1-BD42-0810-3B0E84252FEE}"/>
                  </a:ext>
                </a:extLst>
              </p:cNvPr>
              <p:cNvPicPr/>
              <p:nvPr/>
            </p:nvPicPr>
            <p:blipFill>
              <a:blip r:embed="rId50"/>
              <a:stretch>
                <a:fillRect/>
              </a:stretch>
            </p:blipFill>
            <p:spPr>
              <a:xfrm>
                <a:off x="19197000" y="195120"/>
                <a:ext cx="29052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Pismo odręczne 29">
                <a:extLst>
                  <a:ext uri="{FF2B5EF4-FFF2-40B4-BE49-F238E27FC236}">
                    <a16:creationId xmlns:a16="http://schemas.microsoft.com/office/drawing/2014/main" id="{2737DD98-57F1-8DCB-7C65-8727E32F45D3}"/>
                  </a:ext>
                </a:extLst>
              </p14:cNvPr>
              <p14:cNvContentPartPr/>
              <p14:nvPr/>
            </p14:nvContentPartPr>
            <p14:xfrm>
              <a:off x="19710360" y="1272240"/>
              <a:ext cx="477720" cy="20520"/>
            </p14:xfrm>
          </p:contentPart>
        </mc:Choice>
        <mc:Fallback>
          <p:pic>
            <p:nvPicPr>
              <p:cNvPr id="30" name="Pismo odręczne 29">
                <a:extLst>
                  <a:ext uri="{FF2B5EF4-FFF2-40B4-BE49-F238E27FC236}">
                    <a16:creationId xmlns:a16="http://schemas.microsoft.com/office/drawing/2014/main" id="{2737DD98-57F1-8DCB-7C65-8727E32F45D3}"/>
                  </a:ext>
                </a:extLst>
              </p:cNvPr>
              <p:cNvPicPr/>
              <p:nvPr/>
            </p:nvPicPr>
            <p:blipFill>
              <a:blip r:embed="rId52"/>
              <a:stretch>
                <a:fillRect/>
              </a:stretch>
            </p:blipFill>
            <p:spPr>
              <a:xfrm>
                <a:off x="19694520" y="1208880"/>
                <a:ext cx="509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Pismo odręczne 30">
                <a:extLst>
                  <a:ext uri="{FF2B5EF4-FFF2-40B4-BE49-F238E27FC236}">
                    <a16:creationId xmlns:a16="http://schemas.microsoft.com/office/drawing/2014/main" id="{6A2D495C-BB60-21B5-743F-B4FFAF8E66AB}"/>
                  </a:ext>
                </a:extLst>
              </p14:cNvPr>
              <p14:cNvContentPartPr/>
              <p14:nvPr/>
            </p14:nvContentPartPr>
            <p14:xfrm>
              <a:off x="19789920" y="1550520"/>
              <a:ext cx="537120" cy="40320"/>
            </p14:xfrm>
          </p:contentPart>
        </mc:Choice>
        <mc:Fallback>
          <p:pic>
            <p:nvPicPr>
              <p:cNvPr id="31" name="Pismo odręczne 30">
                <a:extLst>
                  <a:ext uri="{FF2B5EF4-FFF2-40B4-BE49-F238E27FC236}">
                    <a16:creationId xmlns:a16="http://schemas.microsoft.com/office/drawing/2014/main" id="{6A2D495C-BB60-21B5-743F-B4FFAF8E66AB}"/>
                  </a:ext>
                </a:extLst>
              </p:cNvPr>
              <p:cNvPicPr/>
              <p:nvPr/>
            </p:nvPicPr>
            <p:blipFill>
              <a:blip r:embed="rId54"/>
              <a:stretch>
                <a:fillRect/>
              </a:stretch>
            </p:blipFill>
            <p:spPr>
              <a:xfrm>
                <a:off x="19774080" y="1487160"/>
                <a:ext cx="568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Pismo odręczne 31">
                <a:extLst>
                  <a:ext uri="{FF2B5EF4-FFF2-40B4-BE49-F238E27FC236}">
                    <a16:creationId xmlns:a16="http://schemas.microsoft.com/office/drawing/2014/main" id="{5A77C324-89F7-A434-22E2-AC0C532F0CDC}"/>
                  </a:ext>
                </a:extLst>
              </p14:cNvPr>
              <p14:cNvContentPartPr/>
              <p14:nvPr/>
            </p14:nvContentPartPr>
            <p14:xfrm>
              <a:off x="21003120" y="894600"/>
              <a:ext cx="139320" cy="1133640"/>
            </p14:xfrm>
          </p:contentPart>
        </mc:Choice>
        <mc:Fallback>
          <p:pic>
            <p:nvPicPr>
              <p:cNvPr id="32" name="Pismo odręczne 31">
                <a:extLst>
                  <a:ext uri="{FF2B5EF4-FFF2-40B4-BE49-F238E27FC236}">
                    <a16:creationId xmlns:a16="http://schemas.microsoft.com/office/drawing/2014/main" id="{5A77C324-89F7-A434-22E2-AC0C532F0CDC}"/>
                  </a:ext>
                </a:extLst>
              </p:cNvPr>
              <p:cNvPicPr/>
              <p:nvPr/>
            </p:nvPicPr>
            <p:blipFill>
              <a:blip r:embed="rId56"/>
              <a:stretch>
                <a:fillRect/>
              </a:stretch>
            </p:blipFill>
            <p:spPr>
              <a:xfrm>
                <a:off x="20987280" y="831240"/>
                <a:ext cx="170640" cy="1260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Pismo odręczne 32">
                <a:extLst>
                  <a:ext uri="{FF2B5EF4-FFF2-40B4-BE49-F238E27FC236}">
                    <a16:creationId xmlns:a16="http://schemas.microsoft.com/office/drawing/2014/main" id="{7BB9E167-6131-D01E-EC61-D12A080D1094}"/>
                  </a:ext>
                </a:extLst>
              </p14:cNvPr>
              <p14:cNvContentPartPr/>
              <p14:nvPr/>
            </p14:nvContentPartPr>
            <p14:xfrm>
              <a:off x="20804040" y="2127240"/>
              <a:ext cx="716400" cy="179280"/>
            </p14:xfrm>
          </p:contentPart>
        </mc:Choice>
        <mc:Fallback>
          <p:pic>
            <p:nvPicPr>
              <p:cNvPr id="33" name="Pismo odręczne 32">
                <a:extLst>
                  <a:ext uri="{FF2B5EF4-FFF2-40B4-BE49-F238E27FC236}">
                    <a16:creationId xmlns:a16="http://schemas.microsoft.com/office/drawing/2014/main" id="{7BB9E167-6131-D01E-EC61-D12A080D1094}"/>
                  </a:ext>
                </a:extLst>
              </p:cNvPr>
              <p:cNvPicPr/>
              <p:nvPr/>
            </p:nvPicPr>
            <p:blipFill>
              <a:blip r:embed="rId58"/>
              <a:stretch>
                <a:fillRect/>
              </a:stretch>
            </p:blipFill>
            <p:spPr>
              <a:xfrm>
                <a:off x="20788200" y="2063880"/>
                <a:ext cx="7477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Pismo odręczne 33">
                <a:extLst>
                  <a:ext uri="{FF2B5EF4-FFF2-40B4-BE49-F238E27FC236}">
                    <a16:creationId xmlns:a16="http://schemas.microsoft.com/office/drawing/2014/main" id="{8D3EB392-08BA-DFA7-A594-D82A421C7E5C}"/>
                  </a:ext>
                </a:extLst>
              </p14:cNvPr>
              <p14:cNvContentPartPr/>
              <p14:nvPr/>
            </p14:nvContentPartPr>
            <p14:xfrm>
              <a:off x="20605320" y="715680"/>
              <a:ext cx="1094040" cy="79920"/>
            </p14:xfrm>
          </p:contentPart>
        </mc:Choice>
        <mc:Fallback>
          <p:pic>
            <p:nvPicPr>
              <p:cNvPr id="34" name="Pismo odręczne 33">
                <a:extLst>
                  <a:ext uri="{FF2B5EF4-FFF2-40B4-BE49-F238E27FC236}">
                    <a16:creationId xmlns:a16="http://schemas.microsoft.com/office/drawing/2014/main" id="{8D3EB392-08BA-DFA7-A594-D82A421C7E5C}"/>
                  </a:ext>
                </a:extLst>
              </p:cNvPr>
              <p:cNvPicPr/>
              <p:nvPr/>
            </p:nvPicPr>
            <p:blipFill>
              <a:blip r:embed="rId60"/>
              <a:stretch>
                <a:fillRect/>
              </a:stretch>
            </p:blipFill>
            <p:spPr>
              <a:xfrm>
                <a:off x="20589480" y="652320"/>
                <a:ext cx="11253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Pismo odręczne 34">
                <a:extLst>
                  <a:ext uri="{FF2B5EF4-FFF2-40B4-BE49-F238E27FC236}">
                    <a16:creationId xmlns:a16="http://schemas.microsoft.com/office/drawing/2014/main" id="{9BF342A1-1859-BC8F-89A4-A61CFA57E8E4}"/>
                  </a:ext>
                </a:extLst>
              </p14:cNvPr>
              <p14:cNvContentPartPr/>
              <p14:nvPr/>
            </p14:nvContentPartPr>
            <p14:xfrm>
              <a:off x="8214480" y="6003360"/>
              <a:ext cx="6683040" cy="636480"/>
            </p14:xfrm>
          </p:contentPart>
        </mc:Choice>
        <mc:Fallback>
          <p:pic>
            <p:nvPicPr>
              <p:cNvPr id="35" name="Pismo odręczne 34">
                <a:extLst>
                  <a:ext uri="{FF2B5EF4-FFF2-40B4-BE49-F238E27FC236}">
                    <a16:creationId xmlns:a16="http://schemas.microsoft.com/office/drawing/2014/main" id="{9BF342A1-1859-BC8F-89A4-A61CFA57E8E4}"/>
                  </a:ext>
                </a:extLst>
              </p:cNvPr>
              <p:cNvPicPr/>
              <p:nvPr/>
            </p:nvPicPr>
            <p:blipFill>
              <a:blip r:embed="rId62"/>
              <a:stretch>
                <a:fillRect/>
              </a:stretch>
            </p:blipFill>
            <p:spPr>
              <a:xfrm>
                <a:off x="8198640" y="5940000"/>
                <a:ext cx="6714360" cy="763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Pismo odręczne 35">
                <a:extLst>
                  <a:ext uri="{FF2B5EF4-FFF2-40B4-BE49-F238E27FC236}">
                    <a16:creationId xmlns:a16="http://schemas.microsoft.com/office/drawing/2014/main" id="{32D200B2-39BD-554B-65C4-BB3BA982794B}"/>
                  </a:ext>
                </a:extLst>
              </p14:cNvPr>
              <p14:cNvContentPartPr/>
              <p14:nvPr/>
            </p14:nvContentPartPr>
            <p14:xfrm>
              <a:off x="7796520" y="7772400"/>
              <a:ext cx="3699720" cy="994320"/>
            </p14:xfrm>
          </p:contentPart>
        </mc:Choice>
        <mc:Fallback>
          <p:pic>
            <p:nvPicPr>
              <p:cNvPr id="36" name="Pismo odręczne 35">
                <a:extLst>
                  <a:ext uri="{FF2B5EF4-FFF2-40B4-BE49-F238E27FC236}">
                    <a16:creationId xmlns:a16="http://schemas.microsoft.com/office/drawing/2014/main" id="{32D200B2-39BD-554B-65C4-BB3BA982794B}"/>
                  </a:ext>
                </a:extLst>
              </p:cNvPr>
              <p:cNvPicPr/>
              <p:nvPr/>
            </p:nvPicPr>
            <p:blipFill>
              <a:blip r:embed="rId64"/>
              <a:stretch>
                <a:fillRect/>
              </a:stretch>
            </p:blipFill>
            <p:spPr>
              <a:xfrm>
                <a:off x="7780680" y="7709040"/>
                <a:ext cx="3731040" cy="1121040"/>
              </a:xfrm>
              <a:prstGeom prst="rect">
                <a:avLst/>
              </a:prstGeom>
            </p:spPr>
          </p:pic>
        </mc:Fallback>
      </mc:AlternateContent>
    </p:spTree>
    <p:extLst>
      <p:ext uri="{BB962C8B-B14F-4D97-AF65-F5344CB8AC3E}">
        <p14:creationId xmlns:p14="http://schemas.microsoft.com/office/powerpoint/2010/main" val="3831488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a:solidFill>
                  <a:schemeClr val="accent1"/>
                </a:solidFill>
                <a:cs typeface="Poppins SemiBold" panose="02000000000000000000" pitchFamily="2" charset="0"/>
              </a:rPr>
              <a:t>Gauss-Seidel </a:t>
            </a:r>
            <a:r>
              <a:rPr lang="pl-PL" sz="7200" b="1" dirty="0" err="1">
                <a:solidFill>
                  <a:schemeClr val="accent1"/>
                </a:solidFill>
                <a:cs typeface="Poppins SemiBold" panose="02000000000000000000" pitchFamily="2" charset="0"/>
              </a:rPr>
              <a:t>method</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814C076B-E83B-2867-3AA2-641E93FFC001}"/>
                  </a:ext>
                </a:extLst>
              </p:cNvPr>
              <p:cNvSpPr txBox="1"/>
              <p:nvPr/>
            </p:nvSpPr>
            <p:spPr>
              <a:xfrm>
                <a:off x="2657172" y="2304634"/>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𝐴𝑥</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𝑏𝑥</m:t>
                      </m:r>
                    </m:oMath>
                  </m:oMathPara>
                </a14:m>
                <a:endParaRPr lang="en-US" sz="5400" dirty="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814C076B-E83B-2867-3AA2-641E93FFC001}"/>
                  </a:ext>
                </a:extLst>
              </p:cNvPr>
              <p:cNvSpPr txBox="1">
                <a:spLocks noRot="1" noChangeAspect="1" noMove="1" noResize="1" noEditPoints="1" noAdjustHandles="1" noChangeArrowheads="1" noChangeShapeType="1" noTextEdit="1"/>
              </p:cNvSpPr>
              <p:nvPr/>
            </p:nvSpPr>
            <p:spPr>
              <a:xfrm>
                <a:off x="2657172" y="2304634"/>
                <a:ext cx="17857066" cy="830997"/>
              </a:xfrm>
              <a:prstGeom prst="rect">
                <a:avLst/>
              </a:prstGeom>
              <a:blipFill>
                <a:blip r:embed="rId4"/>
                <a:stretch>
                  <a:fillRect/>
                </a:stretch>
              </a:blipFill>
            </p:spPr>
            <p:txBody>
              <a:bodyPr/>
              <a:lstStyle/>
              <a:p>
                <a:r>
                  <a:rPr lang="pl-PL">
                    <a:noFill/>
                  </a:rPr>
                  <a:t> </a:t>
                </a:r>
              </a:p>
            </p:txBody>
          </p:sp>
        </mc:Fallback>
      </mc:AlternateContent>
      <p:sp>
        <p:nvSpPr>
          <p:cNvPr id="2" name="TextBox 13">
            <a:extLst>
              <a:ext uri="{FF2B5EF4-FFF2-40B4-BE49-F238E27FC236}">
                <a16:creationId xmlns:a16="http://schemas.microsoft.com/office/drawing/2014/main" id="{3AF7D7C6-6756-8594-704D-36CBA6B3A9B1}"/>
              </a:ext>
            </a:extLst>
          </p:cNvPr>
          <p:cNvSpPr txBox="1"/>
          <p:nvPr/>
        </p:nvSpPr>
        <p:spPr>
          <a:xfrm>
            <a:off x="2827293" y="1565378"/>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It is based on a similar transformation</a:t>
            </a: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D4C76A76-FAAF-7C50-DB96-31EDB8FD28B4}"/>
                  </a:ext>
                </a:extLst>
              </p:cNvPr>
              <p:cNvSpPr txBox="1"/>
              <p:nvPr/>
            </p:nvSpPr>
            <p:spPr>
              <a:xfrm>
                <a:off x="7817001" y="2391331"/>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𝐿</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m:t>
                      </m:r>
                    </m:oMath>
                  </m:oMathPara>
                </a14:m>
                <a:endParaRPr lang="en-US" sz="5400" dirty="0">
                  <a:solidFill>
                    <a:schemeClr val="accent1"/>
                  </a:solidFill>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D4C76A76-FAAF-7C50-DB96-31EDB8FD28B4}"/>
                  </a:ext>
                </a:extLst>
              </p:cNvPr>
              <p:cNvSpPr txBox="1">
                <a:spLocks noRot="1" noChangeAspect="1" noMove="1" noResize="1" noEditPoints="1" noAdjustHandles="1" noChangeArrowheads="1" noChangeShapeType="1" noTextEdit="1"/>
              </p:cNvSpPr>
              <p:nvPr/>
            </p:nvSpPr>
            <p:spPr>
              <a:xfrm>
                <a:off x="7817001" y="2391331"/>
                <a:ext cx="17857066" cy="830997"/>
              </a:xfrm>
              <a:prstGeom prst="rect">
                <a:avLst/>
              </a:prstGeom>
              <a:blipFill>
                <a:blip r:embed="rId5"/>
                <a:stretch>
                  <a:fillRect/>
                </a:stretch>
              </a:blipFill>
            </p:spPr>
            <p:txBody>
              <a:bodyPr/>
              <a:lstStyle/>
              <a:p>
                <a:r>
                  <a:rPr lang="pl-PL">
                    <a:noFill/>
                  </a:rPr>
                  <a:t> </a:t>
                </a:r>
              </a:p>
            </p:txBody>
          </p:sp>
        </mc:Fallback>
      </mc:AlternateContent>
      <p:pic>
        <p:nvPicPr>
          <p:cNvPr id="8" name="Obraz 7">
            <a:extLst>
              <a:ext uri="{FF2B5EF4-FFF2-40B4-BE49-F238E27FC236}">
                <a16:creationId xmlns:a16="http://schemas.microsoft.com/office/drawing/2014/main" id="{BB71E265-5824-53C8-6664-68B3D9F5850C}"/>
              </a:ext>
            </a:extLst>
          </p:cNvPr>
          <p:cNvPicPr>
            <a:picLocks noChangeAspect="1"/>
          </p:cNvPicPr>
          <p:nvPr/>
        </p:nvPicPr>
        <p:blipFill>
          <a:blip r:embed="rId6"/>
          <a:stretch>
            <a:fillRect/>
          </a:stretch>
        </p:blipFill>
        <p:spPr>
          <a:xfrm>
            <a:off x="5169319" y="3135631"/>
            <a:ext cx="12763713" cy="2899763"/>
          </a:xfrm>
          <a:prstGeom prst="rect">
            <a:avLst/>
          </a:prstGeom>
        </p:spPr>
      </p:pic>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FA666D26-3ACC-FA59-CE1E-934A639A3F59}"/>
                  </a:ext>
                </a:extLst>
              </p:cNvPr>
              <p:cNvSpPr txBox="1"/>
              <p:nvPr/>
            </p:nvSpPr>
            <p:spPr>
              <a:xfrm>
                <a:off x="3263467" y="6400880"/>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𝐿𝑥</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𝑈𝑥</m:t>
                      </m:r>
                    </m:oMath>
                  </m:oMathPara>
                </a14:m>
                <a:endParaRPr lang="en-US" sz="5400" dirty="0">
                  <a:solidFill>
                    <a:schemeClr val="accent1"/>
                  </a:solidFill>
                  <a:cs typeface="Poppins SemiBold" panose="02000000000000000000" pitchFamily="2" charset="0"/>
                </a:endParaRPr>
              </a:p>
            </p:txBody>
          </p:sp>
        </mc:Choice>
        <mc:Fallback xmlns="">
          <p:sp>
            <p:nvSpPr>
              <p:cNvPr id="9" name="TextBox 13">
                <a:extLst>
                  <a:ext uri="{FF2B5EF4-FFF2-40B4-BE49-F238E27FC236}">
                    <a16:creationId xmlns:a16="http://schemas.microsoft.com/office/drawing/2014/main" id="{FA666D26-3ACC-FA59-CE1E-934A639A3F59}"/>
                  </a:ext>
                </a:extLst>
              </p:cNvPr>
              <p:cNvSpPr txBox="1">
                <a:spLocks noRot="1" noChangeAspect="1" noMove="1" noResize="1" noEditPoints="1" noAdjustHandles="1" noChangeArrowheads="1" noChangeShapeType="1" noTextEdit="1"/>
              </p:cNvSpPr>
              <p:nvPr/>
            </p:nvSpPr>
            <p:spPr>
              <a:xfrm>
                <a:off x="3263467" y="6400880"/>
                <a:ext cx="17857066" cy="830997"/>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TextBox 13">
                <a:extLst>
                  <a:ext uri="{FF2B5EF4-FFF2-40B4-BE49-F238E27FC236}">
                    <a16:creationId xmlns:a16="http://schemas.microsoft.com/office/drawing/2014/main" id="{53285C82-2653-04C3-E5D7-A514EBA24384}"/>
                  </a:ext>
                </a:extLst>
              </p:cNvPr>
              <p:cNvSpPr txBox="1"/>
              <p:nvPr/>
            </p:nvSpPr>
            <p:spPr>
              <a:xfrm>
                <a:off x="3688010" y="7576302"/>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𝑘</m:t>
                          </m:r>
                          <m:r>
                            <a:rPr lang="pl-PL" sz="5400" b="0" i="1" dirty="0" smtClean="0">
                              <a:solidFill>
                                <a:schemeClr val="accent1"/>
                              </a:solidFill>
                              <a:latin typeface="Cambria Math" panose="02040503050406030204" pitchFamily="18" charset="0"/>
                              <a:cs typeface="Poppins SemiBold" panose="02000000000000000000" pitchFamily="2" charset="0"/>
                            </a:rPr>
                            <m:t>+1</m:t>
                          </m:r>
                        </m:sub>
                      </m:sSub>
                      <m:r>
                        <a:rPr lang="pl-PL" sz="5400" b="0" i="1" dirty="0" smtClean="0">
                          <a:solidFill>
                            <a:schemeClr val="accent1"/>
                          </a:solidFill>
                          <a:latin typeface="Cambria Math" panose="02040503050406030204" pitchFamily="18" charset="0"/>
                          <a:cs typeface="Poppins SemiBold" panose="02000000000000000000" pitchFamily="2" charset="0"/>
                        </a:rPr>
                        <m:t>=</m:t>
                      </m:r>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b="0" i="1" dirty="0" smtClean="0">
                              <a:solidFill>
                                <a:schemeClr val="accent1"/>
                              </a:solidFill>
                              <a:latin typeface="Cambria Math" panose="02040503050406030204" pitchFamily="18" charset="0"/>
                              <a:cs typeface="Poppins SemiBold" panose="02000000000000000000" pitchFamily="2" charset="0"/>
                            </a:rPr>
                            <m:t>𝐿</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𝑘</m:t>
                          </m:r>
                        </m:sub>
                      </m:sSub>
                      <m:r>
                        <a:rPr lang="pl-PL" sz="5400" b="0" i="1" dirty="0" smtClean="0">
                          <a:solidFill>
                            <a:schemeClr val="accent1"/>
                          </a:solidFill>
                          <a:latin typeface="Cambria Math" panose="02040503050406030204" pitchFamily="18" charset="0"/>
                          <a:cs typeface="Poppins SemiBold" panose="02000000000000000000" pitchFamily="2" charset="0"/>
                        </a:rPr>
                        <m:t>)</m:t>
                      </m:r>
                    </m:oMath>
                  </m:oMathPara>
                </a14:m>
                <a:endParaRPr lang="en-US" sz="5400" dirty="0">
                  <a:solidFill>
                    <a:schemeClr val="accent1"/>
                  </a:solidFill>
                  <a:cs typeface="Poppins SemiBold" panose="02000000000000000000" pitchFamily="2" charset="0"/>
                </a:endParaRPr>
              </a:p>
            </p:txBody>
          </p:sp>
        </mc:Choice>
        <mc:Fallback xmlns="">
          <p:sp>
            <p:nvSpPr>
              <p:cNvPr id="10" name="TextBox 13">
                <a:extLst>
                  <a:ext uri="{FF2B5EF4-FFF2-40B4-BE49-F238E27FC236}">
                    <a16:creationId xmlns:a16="http://schemas.microsoft.com/office/drawing/2014/main" id="{53285C82-2653-04C3-E5D7-A514EBA24384}"/>
                  </a:ext>
                </a:extLst>
              </p:cNvPr>
              <p:cNvSpPr txBox="1">
                <a:spLocks noRot="1" noChangeAspect="1" noMove="1" noResize="1" noEditPoints="1" noAdjustHandles="1" noChangeArrowheads="1" noChangeShapeType="1" noTextEdit="1"/>
              </p:cNvSpPr>
              <p:nvPr/>
            </p:nvSpPr>
            <p:spPr>
              <a:xfrm>
                <a:off x="3688010" y="7576302"/>
                <a:ext cx="17857066" cy="830997"/>
              </a:xfrm>
              <a:prstGeom prst="rect">
                <a:avLst/>
              </a:prstGeom>
              <a:blipFill>
                <a:blip r:embed="rId8"/>
                <a:stretch>
                  <a:fillRect/>
                </a:stretch>
              </a:blipFill>
            </p:spPr>
            <p:txBody>
              <a:bodyPr/>
              <a:lstStyle/>
              <a:p>
                <a:r>
                  <a:rPr lang="pl-PL">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57" name="Pismo odręczne 56">
                <a:extLst>
                  <a:ext uri="{FF2B5EF4-FFF2-40B4-BE49-F238E27FC236}">
                    <a16:creationId xmlns:a16="http://schemas.microsoft.com/office/drawing/2014/main" id="{DC42DB4A-F689-18B1-E6C1-CF2CD54FFFFD}"/>
                  </a:ext>
                </a:extLst>
              </p14:cNvPr>
              <p14:cNvContentPartPr/>
              <p14:nvPr/>
            </p14:nvContentPartPr>
            <p14:xfrm>
              <a:off x="12669480" y="2504880"/>
              <a:ext cx="99720" cy="437760"/>
            </p14:xfrm>
          </p:contentPart>
        </mc:Choice>
        <mc:Fallback xmlns="">
          <p:pic>
            <p:nvPicPr>
              <p:cNvPr id="57" name="Pismo odręczne 56">
                <a:extLst>
                  <a:ext uri="{FF2B5EF4-FFF2-40B4-BE49-F238E27FC236}">
                    <a16:creationId xmlns:a16="http://schemas.microsoft.com/office/drawing/2014/main" id="{DC42DB4A-F689-18B1-E6C1-CF2CD54FFFFD}"/>
                  </a:ext>
                </a:extLst>
              </p:cNvPr>
              <p:cNvPicPr/>
              <p:nvPr/>
            </p:nvPicPr>
            <p:blipFill>
              <a:blip r:embed="rId104"/>
              <a:stretch>
                <a:fillRect/>
              </a:stretch>
            </p:blipFill>
            <p:spPr>
              <a:xfrm>
                <a:off x="12653640" y="2441520"/>
                <a:ext cx="13104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3" name="Pismo odręczne 72">
                <a:extLst>
                  <a:ext uri="{FF2B5EF4-FFF2-40B4-BE49-F238E27FC236}">
                    <a16:creationId xmlns:a16="http://schemas.microsoft.com/office/drawing/2014/main" id="{4F08F75A-2D82-A79E-0EDE-78D389F991C6}"/>
                  </a:ext>
                </a:extLst>
              </p14:cNvPr>
              <p14:cNvContentPartPr/>
              <p14:nvPr/>
            </p14:nvContentPartPr>
            <p14:xfrm>
              <a:off x="6822000" y="2504880"/>
              <a:ext cx="13345920" cy="6739200"/>
            </p14:xfrm>
          </p:contentPart>
        </mc:Choice>
        <mc:Fallback>
          <p:pic>
            <p:nvPicPr>
              <p:cNvPr id="73" name="Pismo odręczne 72">
                <a:extLst>
                  <a:ext uri="{FF2B5EF4-FFF2-40B4-BE49-F238E27FC236}">
                    <a16:creationId xmlns:a16="http://schemas.microsoft.com/office/drawing/2014/main" id="{4F08F75A-2D82-A79E-0EDE-78D389F991C6}"/>
                  </a:ext>
                </a:extLst>
              </p:cNvPr>
              <p:cNvPicPr/>
              <p:nvPr/>
            </p:nvPicPr>
            <p:blipFill>
              <a:blip r:embed="rId106"/>
              <a:stretch>
                <a:fillRect/>
              </a:stretch>
            </p:blipFill>
            <p:spPr>
              <a:xfrm>
                <a:off x="6812640" y="2495520"/>
                <a:ext cx="13364640" cy="6757920"/>
              </a:xfrm>
              <a:prstGeom prst="rect">
                <a:avLst/>
              </a:prstGeom>
            </p:spPr>
          </p:pic>
        </mc:Fallback>
      </mc:AlternateContent>
    </p:spTree>
    <p:extLst>
      <p:ext uri="{BB962C8B-B14F-4D97-AF65-F5344CB8AC3E}">
        <p14:creationId xmlns:p14="http://schemas.microsoft.com/office/powerpoint/2010/main" val="4173275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a:solidFill>
                  <a:schemeClr val="accent1"/>
                </a:solidFill>
                <a:cs typeface="Poppins SemiBold" panose="02000000000000000000" pitchFamily="2" charset="0"/>
              </a:rPr>
              <a:t>Gauss-Seidel </a:t>
            </a:r>
            <a:r>
              <a:rPr lang="pl-PL" sz="7200" b="1" dirty="0" err="1">
                <a:solidFill>
                  <a:schemeClr val="accent1"/>
                </a:solidFill>
                <a:cs typeface="Poppins SemiBold" panose="02000000000000000000" pitchFamily="2" charset="0"/>
              </a:rPr>
              <a:t>method</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814C076B-E83B-2867-3AA2-641E93FFC001}"/>
                  </a:ext>
                </a:extLst>
              </p:cNvPr>
              <p:cNvSpPr txBox="1"/>
              <p:nvPr/>
            </p:nvSpPr>
            <p:spPr>
              <a:xfrm>
                <a:off x="2657172" y="2304634"/>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𝐴𝑥</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𝑏𝑥</m:t>
                      </m:r>
                    </m:oMath>
                  </m:oMathPara>
                </a14:m>
                <a:endParaRPr lang="en-US" sz="5400" dirty="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814C076B-E83B-2867-3AA2-641E93FFC001}"/>
                  </a:ext>
                </a:extLst>
              </p:cNvPr>
              <p:cNvSpPr txBox="1">
                <a:spLocks noRot="1" noChangeAspect="1" noMove="1" noResize="1" noEditPoints="1" noAdjustHandles="1" noChangeArrowheads="1" noChangeShapeType="1" noTextEdit="1"/>
              </p:cNvSpPr>
              <p:nvPr/>
            </p:nvSpPr>
            <p:spPr>
              <a:xfrm>
                <a:off x="2657172" y="2304634"/>
                <a:ext cx="17857066" cy="830997"/>
              </a:xfrm>
              <a:prstGeom prst="rect">
                <a:avLst/>
              </a:prstGeom>
              <a:blipFill>
                <a:blip r:embed="rId4"/>
                <a:stretch>
                  <a:fillRect/>
                </a:stretch>
              </a:blipFill>
            </p:spPr>
            <p:txBody>
              <a:bodyPr/>
              <a:lstStyle/>
              <a:p>
                <a:r>
                  <a:rPr lang="pl-PL">
                    <a:noFill/>
                  </a:rPr>
                  <a:t> </a:t>
                </a:r>
              </a:p>
            </p:txBody>
          </p:sp>
        </mc:Fallback>
      </mc:AlternateContent>
      <p:sp>
        <p:nvSpPr>
          <p:cNvPr id="2" name="TextBox 13">
            <a:extLst>
              <a:ext uri="{FF2B5EF4-FFF2-40B4-BE49-F238E27FC236}">
                <a16:creationId xmlns:a16="http://schemas.microsoft.com/office/drawing/2014/main" id="{3AF7D7C6-6756-8594-704D-36CBA6B3A9B1}"/>
              </a:ext>
            </a:extLst>
          </p:cNvPr>
          <p:cNvSpPr txBox="1"/>
          <p:nvPr/>
        </p:nvSpPr>
        <p:spPr>
          <a:xfrm>
            <a:off x="2827293" y="1565378"/>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It is based on a similar transformation</a:t>
            </a: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D4C76A76-FAAF-7C50-DB96-31EDB8FD28B4}"/>
                  </a:ext>
                </a:extLst>
              </p:cNvPr>
              <p:cNvSpPr txBox="1"/>
              <p:nvPr/>
            </p:nvSpPr>
            <p:spPr>
              <a:xfrm>
                <a:off x="7817001" y="2391331"/>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𝐴</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𝐿</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m:t>
                      </m:r>
                    </m:oMath>
                  </m:oMathPara>
                </a14:m>
                <a:endParaRPr lang="en-US" sz="5400" dirty="0">
                  <a:solidFill>
                    <a:schemeClr val="accent1"/>
                  </a:solidFill>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D4C76A76-FAAF-7C50-DB96-31EDB8FD28B4}"/>
                  </a:ext>
                </a:extLst>
              </p:cNvPr>
              <p:cNvSpPr txBox="1">
                <a:spLocks noRot="1" noChangeAspect="1" noMove="1" noResize="1" noEditPoints="1" noAdjustHandles="1" noChangeArrowheads="1" noChangeShapeType="1" noTextEdit="1"/>
              </p:cNvSpPr>
              <p:nvPr/>
            </p:nvSpPr>
            <p:spPr>
              <a:xfrm>
                <a:off x="7817001" y="2391331"/>
                <a:ext cx="17857066" cy="830997"/>
              </a:xfrm>
              <a:prstGeom prst="rect">
                <a:avLst/>
              </a:prstGeom>
              <a:blipFill>
                <a:blip r:embed="rId5"/>
                <a:stretch>
                  <a:fillRect/>
                </a:stretch>
              </a:blipFill>
            </p:spPr>
            <p:txBody>
              <a:bodyPr/>
              <a:lstStyle/>
              <a:p>
                <a:r>
                  <a:rPr lang="pl-PL">
                    <a:noFill/>
                  </a:rPr>
                  <a:t> </a:t>
                </a:r>
              </a:p>
            </p:txBody>
          </p:sp>
        </mc:Fallback>
      </mc:AlternateContent>
      <p:pic>
        <p:nvPicPr>
          <p:cNvPr id="8" name="Obraz 7">
            <a:extLst>
              <a:ext uri="{FF2B5EF4-FFF2-40B4-BE49-F238E27FC236}">
                <a16:creationId xmlns:a16="http://schemas.microsoft.com/office/drawing/2014/main" id="{BB71E265-5824-53C8-6664-68B3D9F5850C}"/>
              </a:ext>
            </a:extLst>
          </p:cNvPr>
          <p:cNvPicPr>
            <a:picLocks noChangeAspect="1"/>
          </p:cNvPicPr>
          <p:nvPr/>
        </p:nvPicPr>
        <p:blipFill>
          <a:blip r:embed="rId6"/>
          <a:stretch>
            <a:fillRect/>
          </a:stretch>
        </p:blipFill>
        <p:spPr>
          <a:xfrm>
            <a:off x="5169319" y="3135631"/>
            <a:ext cx="12763713" cy="2899763"/>
          </a:xfrm>
          <a:prstGeom prst="rect">
            <a:avLst/>
          </a:prstGeom>
        </p:spPr>
      </p:pic>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FA666D26-3ACC-FA59-CE1E-934A639A3F59}"/>
                  </a:ext>
                </a:extLst>
              </p:cNvPr>
              <p:cNvSpPr txBox="1"/>
              <p:nvPr/>
            </p:nvSpPr>
            <p:spPr>
              <a:xfrm>
                <a:off x="3263467" y="6400880"/>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𝐿𝑥</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𝑈𝑥</m:t>
                      </m:r>
                    </m:oMath>
                  </m:oMathPara>
                </a14:m>
                <a:endParaRPr lang="en-US" sz="5400" dirty="0">
                  <a:solidFill>
                    <a:schemeClr val="accent1"/>
                  </a:solidFill>
                  <a:cs typeface="Poppins SemiBold" panose="02000000000000000000" pitchFamily="2" charset="0"/>
                </a:endParaRPr>
              </a:p>
            </p:txBody>
          </p:sp>
        </mc:Choice>
        <mc:Fallback xmlns="">
          <p:sp>
            <p:nvSpPr>
              <p:cNvPr id="9" name="TextBox 13">
                <a:extLst>
                  <a:ext uri="{FF2B5EF4-FFF2-40B4-BE49-F238E27FC236}">
                    <a16:creationId xmlns:a16="http://schemas.microsoft.com/office/drawing/2014/main" id="{FA666D26-3ACC-FA59-CE1E-934A639A3F59}"/>
                  </a:ext>
                </a:extLst>
              </p:cNvPr>
              <p:cNvSpPr txBox="1">
                <a:spLocks noRot="1" noChangeAspect="1" noMove="1" noResize="1" noEditPoints="1" noAdjustHandles="1" noChangeArrowheads="1" noChangeShapeType="1" noTextEdit="1"/>
              </p:cNvSpPr>
              <p:nvPr/>
            </p:nvSpPr>
            <p:spPr>
              <a:xfrm>
                <a:off x="3263467" y="6400880"/>
                <a:ext cx="17857066" cy="830997"/>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TextBox 13">
                <a:extLst>
                  <a:ext uri="{FF2B5EF4-FFF2-40B4-BE49-F238E27FC236}">
                    <a16:creationId xmlns:a16="http://schemas.microsoft.com/office/drawing/2014/main" id="{53285C82-2653-04C3-E5D7-A514EBA24384}"/>
                  </a:ext>
                </a:extLst>
              </p:cNvPr>
              <p:cNvSpPr txBox="1"/>
              <p:nvPr/>
            </p:nvSpPr>
            <p:spPr>
              <a:xfrm>
                <a:off x="3688010" y="7576302"/>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𝑘</m:t>
                          </m:r>
                          <m:r>
                            <a:rPr lang="pl-PL" sz="5400" b="0" i="1" dirty="0" smtClean="0">
                              <a:solidFill>
                                <a:schemeClr val="accent1"/>
                              </a:solidFill>
                              <a:latin typeface="Cambria Math" panose="02040503050406030204" pitchFamily="18" charset="0"/>
                              <a:cs typeface="Poppins SemiBold" panose="02000000000000000000" pitchFamily="2" charset="0"/>
                            </a:rPr>
                            <m:t>+1</m:t>
                          </m:r>
                        </m:sub>
                      </m:sSub>
                      <m:r>
                        <a:rPr lang="pl-PL" sz="5400" b="0" i="1" dirty="0" smtClean="0">
                          <a:solidFill>
                            <a:schemeClr val="accent1"/>
                          </a:solidFill>
                          <a:latin typeface="Cambria Math" panose="02040503050406030204" pitchFamily="18" charset="0"/>
                          <a:cs typeface="Poppins SemiBold" panose="02000000000000000000" pitchFamily="2" charset="0"/>
                        </a:rPr>
                        <m:t>=</m:t>
                      </m:r>
                      <m:sSup>
                        <m:sSupPr>
                          <m:ctrlPr>
                            <a:rPr lang="pl-PL" sz="5400" b="0" i="1" dirty="0" smtClean="0">
                              <a:solidFill>
                                <a:schemeClr val="accent1"/>
                              </a:solidFill>
                              <a:latin typeface="Cambria Math" panose="02040503050406030204" pitchFamily="18" charset="0"/>
                              <a:cs typeface="Poppins SemiBold" panose="02000000000000000000" pitchFamily="2" charset="0"/>
                            </a:rPr>
                          </m:ctrlPr>
                        </m:sSupPr>
                        <m:e>
                          <m:r>
                            <a:rPr lang="pl-PL" sz="5400" b="0" i="1" dirty="0" smtClean="0">
                              <a:solidFill>
                                <a:schemeClr val="accent1"/>
                              </a:solidFill>
                              <a:latin typeface="Cambria Math" panose="02040503050406030204" pitchFamily="18" charset="0"/>
                              <a:cs typeface="Poppins SemiBold" panose="02000000000000000000" pitchFamily="2" charset="0"/>
                            </a:rPr>
                            <m:t>𝐿</m:t>
                          </m:r>
                        </m:e>
                        <m:sup>
                          <m:r>
                            <a:rPr lang="pl-PL" sz="5400" b="0" i="1" dirty="0" smtClean="0">
                              <a:solidFill>
                                <a:schemeClr val="accent1"/>
                              </a:solidFill>
                              <a:latin typeface="Cambria Math" panose="02040503050406030204" pitchFamily="18" charset="0"/>
                              <a:cs typeface="Poppins SemiBold" panose="02000000000000000000" pitchFamily="2" charset="0"/>
                            </a:rPr>
                            <m:t>−1</m:t>
                          </m:r>
                        </m:sup>
                      </m:sSup>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𝑏</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𝑈</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𝑘</m:t>
                          </m:r>
                        </m:sub>
                      </m:sSub>
                      <m:r>
                        <a:rPr lang="pl-PL" sz="5400" b="0" i="1" dirty="0" smtClean="0">
                          <a:solidFill>
                            <a:schemeClr val="accent1"/>
                          </a:solidFill>
                          <a:latin typeface="Cambria Math" panose="02040503050406030204" pitchFamily="18" charset="0"/>
                          <a:cs typeface="Poppins SemiBold" panose="02000000000000000000" pitchFamily="2" charset="0"/>
                        </a:rPr>
                        <m:t>)</m:t>
                      </m:r>
                    </m:oMath>
                  </m:oMathPara>
                </a14:m>
                <a:endParaRPr lang="en-US" sz="5400" dirty="0">
                  <a:solidFill>
                    <a:schemeClr val="accent1"/>
                  </a:solidFill>
                  <a:cs typeface="Poppins SemiBold" panose="02000000000000000000" pitchFamily="2" charset="0"/>
                </a:endParaRPr>
              </a:p>
            </p:txBody>
          </p:sp>
        </mc:Choice>
        <mc:Fallback xmlns="">
          <p:sp>
            <p:nvSpPr>
              <p:cNvPr id="10" name="TextBox 13">
                <a:extLst>
                  <a:ext uri="{FF2B5EF4-FFF2-40B4-BE49-F238E27FC236}">
                    <a16:creationId xmlns:a16="http://schemas.microsoft.com/office/drawing/2014/main" id="{53285C82-2653-04C3-E5D7-A514EBA24384}"/>
                  </a:ext>
                </a:extLst>
              </p:cNvPr>
              <p:cNvSpPr txBox="1">
                <a:spLocks noRot="1" noChangeAspect="1" noMove="1" noResize="1" noEditPoints="1" noAdjustHandles="1" noChangeArrowheads="1" noChangeShapeType="1" noTextEdit="1"/>
              </p:cNvSpPr>
              <p:nvPr/>
            </p:nvSpPr>
            <p:spPr>
              <a:xfrm>
                <a:off x="3688010" y="7576302"/>
                <a:ext cx="17857066" cy="830997"/>
              </a:xfrm>
              <a:prstGeom prst="rect">
                <a:avLst/>
              </a:prstGeom>
              <a:blipFill>
                <a:blip r:embed="rId8"/>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C587A249-3CE9-74A4-8BDA-4BA8FCD40FEA}"/>
                  </a:ext>
                </a:extLst>
              </p:cNvPr>
              <p:cNvSpPr txBox="1"/>
              <p:nvPr/>
            </p:nvSpPr>
            <p:spPr>
              <a:xfrm>
                <a:off x="3263467" y="8711867"/>
                <a:ext cx="17857066" cy="2503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l-PL" sz="5400" b="0" i="1" dirty="0" smtClean="0">
                              <a:solidFill>
                                <a:schemeClr val="accent1"/>
                              </a:solidFill>
                              <a:latin typeface="Cambria Math" panose="02040503050406030204" pitchFamily="18" charset="0"/>
                              <a:cs typeface="Poppins SemiBold" panose="02000000000000000000" pitchFamily="2" charset="0"/>
                            </a:rPr>
                          </m:ctrlPr>
                        </m:sSubSup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𝑖</m:t>
                          </m:r>
                        </m:sub>
                        <m:sup>
                          <m:r>
                            <a:rPr lang="pl-PL" sz="5400" b="0" i="1" dirty="0" smtClean="0">
                              <a:solidFill>
                                <a:schemeClr val="accent1"/>
                              </a:solidFill>
                              <a:latin typeface="Cambria Math" panose="02040503050406030204" pitchFamily="18" charset="0"/>
                              <a:cs typeface="Poppins SemiBold" panose="02000000000000000000" pitchFamily="2" charset="0"/>
                            </a:rPr>
                            <m:t>𝑘</m:t>
                          </m:r>
                          <m:r>
                            <a:rPr lang="pl-PL" sz="5400" b="0" i="1" dirty="0" smtClean="0">
                              <a:solidFill>
                                <a:schemeClr val="accent1"/>
                              </a:solidFill>
                              <a:latin typeface="Cambria Math" panose="02040503050406030204" pitchFamily="18" charset="0"/>
                              <a:cs typeface="Poppins SemiBold" panose="02000000000000000000" pitchFamily="2" charset="0"/>
                            </a:rPr>
                            <m:t>+1</m:t>
                          </m:r>
                        </m:sup>
                      </m:sSubSup>
                      <m:r>
                        <a:rPr lang="pl-PL" sz="5400" b="0" i="1" dirty="0" smtClean="0">
                          <a:solidFill>
                            <a:schemeClr val="accent1"/>
                          </a:solidFill>
                          <a:latin typeface="Cambria Math" panose="02040503050406030204" pitchFamily="18" charset="0"/>
                          <a:cs typeface="Poppins SemiBold" panose="02000000000000000000" pitchFamily="2" charset="0"/>
                        </a:rPr>
                        <m:t>=</m:t>
                      </m:r>
                      <m:f>
                        <m:fPr>
                          <m:ctrlPr>
                            <a:rPr lang="pl-PL" sz="5400" b="0" i="1" dirty="0" smtClean="0">
                              <a:solidFill>
                                <a:schemeClr val="accent1"/>
                              </a:solidFill>
                              <a:latin typeface="Cambria Math" panose="02040503050406030204" pitchFamily="18" charset="0"/>
                              <a:cs typeface="Poppins SemiBold" panose="02000000000000000000" pitchFamily="2" charset="0"/>
                            </a:rPr>
                          </m:ctrlPr>
                        </m:fPr>
                        <m:num>
                          <m:r>
                            <a:rPr lang="pl-PL" sz="5400" b="0" i="1" dirty="0" smtClean="0">
                              <a:solidFill>
                                <a:schemeClr val="accent1"/>
                              </a:solidFill>
                              <a:latin typeface="Cambria Math" panose="02040503050406030204" pitchFamily="18" charset="0"/>
                              <a:cs typeface="Poppins SemiBold" panose="02000000000000000000" pitchFamily="2" charset="0"/>
                            </a:rPr>
                            <m:t>1</m:t>
                          </m:r>
                        </m:num>
                        <m:den>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𝑎</m:t>
                              </m:r>
                            </m:e>
                            <m:sub>
                              <m:r>
                                <a:rPr lang="pl-PL" sz="5400" b="0" i="1" dirty="0" smtClean="0">
                                  <a:solidFill>
                                    <a:schemeClr val="accent1"/>
                                  </a:solidFill>
                                  <a:latin typeface="Cambria Math" panose="02040503050406030204" pitchFamily="18" charset="0"/>
                                  <a:cs typeface="Poppins SemiBold" panose="02000000000000000000" pitchFamily="2" charset="0"/>
                                </a:rPr>
                                <m:t>𝑖𝑖</m:t>
                              </m:r>
                            </m:sub>
                          </m:sSub>
                          <m:r>
                            <a:rPr lang="pl-PL" sz="5400" b="0" i="1" dirty="0" smtClean="0">
                              <a:solidFill>
                                <a:schemeClr val="accent1"/>
                              </a:solidFill>
                              <a:latin typeface="Cambria Math" panose="02040503050406030204" pitchFamily="18" charset="0"/>
                              <a:cs typeface="Poppins SemiBold" panose="02000000000000000000" pitchFamily="2" charset="0"/>
                            </a:rPr>
                            <m:t> </m:t>
                          </m:r>
                        </m:den>
                      </m:f>
                      <m:r>
                        <a:rPr lang="pl-PL" sz="5400" b="0" i="1" dirty="0" smtClean="0">
                          <a:solidFill>
                            <a:schemeClr val="accent1"/>
                          </a:solidFill>
                          <a:latin typeface="Cambria Math" panose="02040503050406030204" pitchFamily="18" charset="0"/>
                          <a:cs typeface="Poppins SemiBold" panose="02000000000000000000" pitchFamily="2" charset="0"/>
                        </a:rPr>
                        <m:t>(</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𝑏</m:t>
                          </m:r>
                        </m:e>
                        <m:sub>
                          <m:r>
                            <a:rPr lang="pl-PL" sz="5400" b="0" i="1" dirty="0" smtClean="0">
                              <a:solidFill>
                                <a:schemeClr val="accent1"/>
                              </a:solidFill>
                              <a:latin typeface="Cambria Math" panose="02040503050406030204" pitchFamily="18" charset="0"/>
                              <a:cs typeface="Poppins SemiBold" panose="02000000000000000000" pitchFamily="2" charset="0"/>
                            </a:rPr>
                            <m:t>𝑖</m:t>
                          </m:r>
                        </m:sub>
                      </m:sSub>
                      <m:r>
                        <a:rPr lang="pl-PL" sz="5400" b="0" i="1" dirty="0"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dirty="0"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dirty="0" smtClean="0">
                              <a:solidFill>
                                <a:schemeClr val="accent1"/>
                              </a:solidFill>
                              <a:latin typeface="Cambria Math" panose="02040503050406030204" pitchFamily="18" charset="0"/>
                              <a:cs typeface="Poppins SemiBold" panose="02000000000000000000" pitchFamily="2" charset="0"/>
                            </a:rPr>
                            <m:t>𝑗</m:t>
                          </m:r>
                          <m:r>
                            <a:rPr lang="pl-PL" sz="5400" b="0" i="1" dirty="0" smtClean="0">
                              <a:solidFill>
                                <a:schemeClr val="accent1"/>
                              </a:solidFill>
                              <a:latin typeface="Cambria Math" panose="02040503050406030204" pitchFamily="18" charset="0"/>
                              <a:cs typeface="Poppins SemiBold" panose="02000000000000000000" pitchFamily="2" charset="0"/>
                            </a:rPr>
                            <m:t>=1</m:t>
                          </m:r>
                        </m:sub>
                        <m:sup>
                          <m:r>
                            <a:rPr lang="pl-PL" sz="5400" b="0" i="1" dirty="0" smtClean="0">
                              <a:solidFill>
                                <a:schemeClr val="accent1"/>
                              </a:solidFill>
                              <a:latin typeface="Cambria Math" panose="02040503050406030204" pitchFamily="18" charset="0"/>
                              <a:cs typeface="Poppins SemiBold" panose="02000000000000000000" pitchFamily="2" charset="0"/>
                            </a:rPr>
                            <m:t>𝑖</m:t>
                          </m:r>
                          <m:r>
                            <a:rPr lang="pl-PL" sz="5400" b="0" i="1" dirty="0" smtClean="0">
                              <a:solidFill>
                                <a:schemeClr val="accent1"/>
                              </a:solidFill>
                              <a:latin typeface="Cambria Math" panose="02040503050406030204" pitchFamily="18" charset="0"/>
                              <a:cs typeface="Poppins SemiBold" panose="02000000000000000000" pitchFamily="2" charset="0"/>
                            </a:rPr>
                            <m:t>−1</m:t>
                          </m:r>
                        </m:sup>
                        <m:e>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𝑎</m:t>
                              </m:r>
                            </m:e>
                            <m:sub>
                              <m:r>
                                <a:rPr lang="pl-PL" sz="5400" b="0" i="1" dirty="0" smtClean="0">
                                  <a:solidFill>
                                    <a:schemeClr val="accent1"/>
                                  </a:solidFill>
                                  <a:latin typeface="Cambria Math" panose="02040503050406030204" pitchFamily="18" charset="0"/>
                                  <a:cs typeface="Poppins SemiBold" panose="02000000000000000000" pitchFamily="2" charset="0"/>
                                </a:rPr>
                                <m:t>𝑖𝑗</m:t>
                              </m:r>
                            </m:sub>
                          </m:sSub>
                          <m:sSubSup>
                            <m:sSubSupPr>
                              <m:ctrlPr>
                                <a:rPr lang="pl-PL" sz="5400" b="0" i="1" dirty="0" smtClean="0">
                                  <a:solidFill>
                                    <a:schemeClr val="accent1"/>
                                  </a:solidFill>
                                  <a:latin typeface="Cambria Math" panose="02040503050406030204" pitchFamily="18" charset="0"/>
                                  <a:cs typeface="Poppins SemiBold" panose="02000000000000000000" pitchFamily="2" charset="0"/>
                                </a:rPr>
                              </m:ctrlPr>
                            </m:sSubSup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𝑗</m:t>
                              </m:r>
                            </m:sub>
                            <m:sup>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𝑘</m:t>
                              </m:r>
                              <m:r>
                                <a:rPr lang="pl-PL" sz="5400" b="0" i="1" dirty="0" smtClean="0">
                                  <a:solidFill>
                                    <a:schemeClr val="accent1"/>
                                  </a:solidFill>
                                  <a:latin typeface="Cambria Math" panose="02040503050406030204" pitchFamily="18" charset="0"/>
                                  <a:cs typeface="Poppins SemiBold" panose="02000000000000000000" pitchFamily="2" charset="0"/>
                                </a:rPr>
                                <m:t>+1)</m:t>
                              </m:r>
                            </m:sup>
                          </m:sSubSup>
                        </m:e>
                      </m:nary>
                      <m:r>
                        <a:rPr lang="pl-PL" sz="5400" b="0" i="1" dirty="0" smtClean="0">
                          <a:solidFill>
                            <a:schemeClr val="accent1"/>
                          </a:solidFill>
                          <a:latin typeface="Cambria Math" panose="02040503050406030204" pitchFamily="18" charset="0"/>
                          <a:cs typeface="Poppins SemiBold" panose="02000000000000000000" pitchFamily="2" charset="0"/>
                        </a:rPr>
                        <m:t>−</m:t>
                      </m:r>
                      <m:nary>
                        <m:naryPr>
                          <m:chr m:val="∑"/>
                          <m:ctrlPr>
                            <a:rPr lang="pl-PL" sz="5400" i="1" dirty="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dirty="0" smtClean="0">
                              <a:solidFill>
                                <a:schemeClr val="accent1"/>
                              </a:solidFill>
                              <a:latin typeface="Cambria Math" panose="02040503050406030204" pitchFamily="18" charset="0"/>
                              <a:cs typeface="Poppins SemiBold" panose="02000000000000000000" pitchFamily="2" charset="0"/>
                            </a:rPr>
                            <m:t>𝑗</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𝑖</m:t>
                          </m:r>
                          <m:r>
                            <a:rPr lang="pl-PL" sz="5400" b="0" i="1" dirty="0" smtClean="0">
                              <a:solidFill>
                                <a:schemeClr val="accent1"/>
                              </a:solidFill>
                              <a:latin typeface="Cambria Math" panose="02040503050406030204" pitchFamily="18" charset="0"/>
                              <a:cs typeface="Poppins SemiBold" panose="02000000000000000000" pitchFamily="2" charset="0"/>
                            </a:rPr>
                            <m:t>+1</m:t>
                          </m:r>
                        </m:sub>
                        <m:sup>
                          <m:r>
                            <a:rPr lang="pl-PL" sz="5400" b="0" i="1" dirty="0" smtClean="0">
                              <a:solidFill>
                                <a:schemeClr val="accent1"/>
                              </a:solidFill>
                              <a:latin typeface="Cambria Math" panose="02040503050406030204" pitchFamily="18" charset="0"/>
                              <a:cs typeface="Poppins SemiBold" panose="02000000000000000000" pitchFamily="2" charset="0"/>
                            </a:rPr>
                            <m:t>𝑛</m:t>
                          </m:r>
                        </m:sup>
                        <m:e>
                          <m:r>
                            <a:rPr lang="pl-PL" sz="5400" b="0" i="1" dirty="0" smtClean="0">
                              <a:solidFill>
                                <a:schemeClr val="accent1"/>
                              </a:solidFill>
                              <a:latin typeface="Cambria Math" panose="02040503050406030204" pitchFamily="18" charset="0"/>
                              <a:cs typeface="Poppins SemiBold" panose="02000000000000000000" pitchFamily="2" charset="0"/>
                            </a:rPr>
                            <m:t>𝑎</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𝑖𝑗</m:t>
                          </m:r>
                          <m:r>
                            <a:rPr lang="pl-PL" sz="5400" b="0" i="1" dirty="0" smtClean="0">
                              <a:solidFill>
                                <a:schemeClr val="accent1"/>
                              </a:solidFill>
                              <a:latin typeface="Cambria Math" panose="02040503050406030204" pitchFamily="18" charset="0"/>
                              <a:cs typeface="Poppins SemiBold" panose="02000000000000000000" pitchFamily="2" charset="0"/>
                            </a:rPr>
                            <m:t> </m:t>
                          </m:r>
                          <m:sSubSup>
                            <m:sSubSupPr>
                              <m:ctrlPr>
                                <a:rPr lang="pl-PL" sz="5400" b="0" i="1" dirty="0" smtClean="0">
                                  <a:solidFill>
                                    <a:schemeClr val="accent1"/>
                                  </a:solidFill>
                                  <a:latin typeface="Cambria Math" panose="02040503050406030204" pitchFamily="18" charset="0"/>
                                  <a:cs typeface="Poppins SemiBold" panose="02000000000000000000" pitchFamily="2" charset="0"/>
                                </a:rPr>
                              </m:ctrlPr>
                            </m:sSubSupPr>
                            <m:e>
                              <m:r>
                                <a:rPr lang="pl-PL" sz="5400" b="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𝑗</m:t>
                              </m:r>
                            </m:sub>
                            <m:sup>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𝑘</m:t>
                              </m:r>
                              <m:r>
                                <a:rPr lang="pl-PL" sz="5400" b="0" i="1" dirty="0" smtClean="0">
                                  <a:solidFill>
                                    <a:schemeClr val="accent1"/>
                                  </a:solidFill>
                                  <a:latin typeface="Cambria Math" panose="02040503050406030204" pitchFamily="18" charset="0"/>
                                  <a:cs typeface="Poppins SemiBold" panose="02000000000000000000" pitchFamily="2" charset="0"/>
                                </a:rPr>
                                <m:t>)</m:t>
                              </m:r>
                            </m:sup>
                          </m:sSubSup>
                          <m:r>
                            <a:rPr lang="pl-PL" sz="5400" b="0" i="1" dirty="0"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dirty="0">
                  <a:solidFill>
                    <a:schemeClr val="accent1"/>
                  </a:solidFill>
                  <a:cs typeface="Poppins SemiBold" panose="02000000000000000000" pitchFamily="2" charset="0"/>
                </a:endParaRPr>
              </a:p>
            </p:txBody>
          </p:sp>
        </mc:Choice>
        <mc:Fallback xmlns="">
          <p:sp>
            <p:nvSpPr>
              <p:cNvPr id="11" name="TextBox 13">
                <a:extLst>
                  <a:ext uri="{FF2B5EF4-FFF2-40B4-BE49-F238E27FC236}">
                    <a16:creationId xmlns:a16="http://schemas.microsoft.com/office/drawing/2014/main" id="{C587A249-3CE9-74A4-8BDA-4BA8FCD40FEA}"/>
                  </a:ext>
                </a:extLst>
              </p:cNvPr>
              <p:cNvSpPr txBox="1">
                <a:spLocks noRot="1" noChangeAspect="1" noMove="1" noResize="1" noEditPoints="1" noAdjustHandles="1" noChangeArrowheads="1" noChangeShapeType="1" noTextEdit="1"/>
              </p:cNvSpPr>
              <p:nvPr/>
            </p:nvSpPr>
            <p:spPr>
              <a:xfrm>
                <a:off x="3263467" y="8711867"/>
                <a:ext cx="17857066" cy="2503634"/>
              </a:xfrm>
              <a:prstGeom prst="rect">
                <a:avLst/>
              </a:prstGeom>
              <a:blipFill>
                <a:blip r:embed="rId9"/>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82416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581697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Rows</a:t>
            </a:r>
            <a:r>
              <a:rPr lang="en-US" sz="5400" dirty="0">
                <a:solidFill>
                  <a:schemeClr val="accent1"/>
                </a:solidFill>
                <a:cs typeface="Poppins SemiBold" panose="02000000000000000000" pitchFamily="2" charset="0"/>
              </a:rPr>
              <a:t> replacement</a:t>
            </a:r>
          </a:p>
          <a:p>
            <a:endParaRPr lang="pl-PL" sz="5400" dirty="0">
              <a:solidFill>
                <a:schemeClr val="accent1"/>
              </a:solidFill>
              <a:cs typeface="Poppins SemiBold" panose="02000000000000000000" pitchFamily="2" charset="0"/>
            </a:endParaRPr>
          </a:p>
          <a:p>
            <a:endParaRPr lang="pl-PL" sz="5400" dirty="0">
              <a:solidFill>
                <a:schemeClr val="accent1"/>
              </a:solidFill>
              <a:cs typeface="Poppins SemiBold" panose="02000000000000000000" pitchFamily="2" charset="0"/>
            </a:endParaRPr>
          </a:p>
          <a:p>
            <a:r>
              <a:rPr lang="en-US" sz="5400" dirty="0">
                <a:solidFill>
                  <a:schemeClr val="accent1"/>
                </a:solidFill>
                <a:cs typeface="Poppins SemiBold" panose="02000000000000000000" pitchFamily="2" charset="0"/>
              </a:rPr>
              <a:t>Multiplying a row by a scalar</a:t>
            </a:r>
          </a:p>
          <a:p>
            <a:endParaRPr lang="pl-PL" sz="5400" dirty="0">
              <a:solidFill>
                <a:schemeClr val="accent1"/>
              </a:solidFill>
              <a:cs typeface="Poppins SemiBold" panose="02000000000000000000" pitchFamily="2" charset="0"/>
            </a:endParaRPr>
          </a:p>
          <a:p>
            <a:endParaRPr lang="pl-PL" sz="5400" dirty="0">
              <a:solidFill>
                <a:schemeClr val="accent1"/>
              </a:solidFill>
              <a:cs typeface="Poppins SemiBold" panose="02000000000000000000" pitchFamily="2" charset="0"/>
            </a:endParaRPr>
          </a:p>
          <a:p>
            <a:r>
              <a:rPr lang="pl-PL" sz="5400" dirty="0">
                <a:solidFill>
                  <a:schemeClr val="accent1"/>
                </a:solidFill>
                <a:cs typeface="Poppins SemiBold" panose="02000000000000000000" pitchFamily="2" charset="0"/>
              </a:rPr>
              <a:t>A</a:t>
            </a:r>
            <a:r>
              <a:rPr lang="en-US" sz="5400" dirty="0" err="1">
                <a:solidFill>
                  <a:schemeClr val="accent1"/>
                </a:solidFill>
                <a:cs typeface="Poppins SemiBold" panose="02000000000000000000" pitchFamily="2" charset="0"/>
              </a:rPr>
              <a:t>dding</a:t>
            </a:r>
            <a:r>
              <a:rPr lang="en-US" sz="5400" dirty="0">
                <a:solidFill>
                  <a:schemeClr val="accent1"/>
                </a:solidFill>
                <a:cs typeface="Poppins SemiBold" panose="02000000000000000000" pitchFamily="2" charset="0"/>
              </a:rPr>
              <a:t> another line to a row</a:t>
            </a:r>
          </a:p>
        </p:txBody>
      </p:sp>
    </p:spTree>
    <p:extLst>
      <p:ext uri="{BB962C8B-B14F-4D97-AF65-F5344CB8AC3E}">
        <p14:creationId xmlns:p14="http://schemas.microsoft.com/office/powerpoint/2010/main" val="3482335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Rows</a:t>
            </a:r>
            <a:r>
              <a:rPr lang="en-US" sz="5400" dirty="0">
                <a:solidFill>
                  <a:schemeClr val="accent1"/>
                </a:solidFill>
                <a:cs typeface="Poppins SemiBold" panose="02000000000000000000" pitchFamily="2" charset="0"/>
              </a:rPr>
              <a:t> replacement</a:t>
            </a:r>
          </a:p>
        </p:txBody>
      </p:sp>
      <p:pic>
        <p:nvPicPr>
          <p:cNvPr id="4" name="Obraz 3">
            <a:extLst>
              <a:ext uri="{FF2B5EF4-FFF2-40B4-BE49-F238E27FC236}">
                <a16:creationId xmlns:a16="http://schemas.microsoft.com/office/drawing/2014/main" id="{EB36DCC9-0424-B762-6699-98CCCA6348FC}"/>
              </a:ext>
            </a:extLst>
          </p:cNvPr>
          <p:cNvPicPr>
            <a:picLocks noChangeAspect="1"/>
          </p:cNvPicPr>
          <p:nvPr/>
        </p:nvPicPr>
        <p:blipFill rotWithShape="1">
          <a:blip r:embed="rId4"/>
          <a:srcRect t="7277" b="67191"/>
          <a:stretch/>
        </p:blipFill>
        <p:spPr>
          <a:xfrm>
            <a:off x="1674813" y="6371303"/>
            <a:ext cx="8576211" cy="2713703"/>
          </a:xfrm>
          <a:prstGeom prst="rect">
            <a:avLst/>
          </a:prstGeom>
        </p:spPr>
      </p:pic>
      <p:pic>
        <p:nvPicPr>
          <p:cNvPr id="5" name="Obraz 4">
            <a:extLst>
              <a:ext uri="{FF2B5EF4-FFF2-40B4-BE49-F238E27FC236}">
                <a16:creationId xmlns:a16="http://schemas.microsoft.com/office/drawing/2014/main" id="{7B54A31F-CA98-2B57-73F8-D37AC60CEC36}"/>
              </a:ext>
            </a:extLst>
          </p:cNvPr>
          <p:cNvPicPr>
            <a:picLocks noChangeAspect="1"/>
          </p:cNvPicPr>
          <p:nvPr/>
        </p:nvPicPr>
        <p:blipFill rotWithShape="1">
          <a:blip r:embed="rId4"/>
          <a:srcRect t="40691" b="34332"/>
          <a:stretch/>
        </p:blipFill>
        <p:spPr>
          <a:xfrm>
            <a:off x="13654264" y="3421626"/>
            <a:ext cx="8576211" cy="2654709"/>
          </a:xfrm>
          <a:prstGeom prst="rect">
            <a:avLst/>
          </a:prstGeom>
        </p:spPr>
      </p:pic>
      <p:pic>
        <p:nvPicPr>
          <p:cNvPr id="6" name="Obraz 5">
            <a:extLst>
              <a:ext uri="{FF2B5EF4-FFF2-40B4-BE49-F238E27FC236}">
                <a16:creationId xmlns:a16="http://schemas.microsoft.com/office/drawing/2014/main" id="{027770A3-ACAB-C51D-F84D-A5AAA2F7CD25}"/>
              </a:ext>
            </a:extLst>
          </p:cNvPr>
          <p:cNvPicPr>
            <a:picLocks noChangeAspect="1"/>
          </p:cNvPicPr>
          <p:nvPr/>
        </p:nvPicPr>
        <p:blipFill rotWithShape="1">
          <a:blip r:embed="rId4"/>
          <a:srcRect t="75023"/>
          <a:stretch/>
        </p:blipFill>
        <p:spPr>
          <a:xfrm>
            <a:off x="13654264" y="8279709"/>
            <a:ext cx="8576211" cy="2654709"/>
          </a:xfrm>
          <a:prstGeom prst="rect">
            <a:avLst/>
          </a:prstGeom>
        </p:spPr>
      </p:pic>
      <p:cxnSp>
        <p:nvCxnSpPr>
          <p:cNvPr id="8" name="Łącznik prosty ze strzałką 7">
            <a:extLst>
              <a:ext uri="{FF2B5EF4-FFF2-40B4-BE49-F238E27FC236}">
                <a16:creationId xmlns:a16="http://schemas.microsoft.com/office/drawing/2014/main" id="{08C74FF5-4A1A-8AE6-F25A-CB1DDA471594}"/>
              </a:ext>
            </a:extLst>
          </p:cNvPr>
          <p:cNvCxnSpPr/>
          <p:nvPr/>
        </p:nvCxnSpPr>
        <p:spPr>
          <a:xfrm flipV="1">
            <a:off x="7669161" y="4748980"/>
            <a:ext cx="5545394" cy="1809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Łącznik prosty ze strzałką 8">
            <a:extLst>
              <a:ext uri="{FF2B5EF4-FFF2-40B4-BE49-F238E27FC236}">
                <a16:creationId xmlns:a16="http://schemas.microsoft.com/office/drawing/2014/main" id="{49492B57-FE55-1A36-DF70-A8202BFF37A0}"/>
              </a:ext>
            </a:extLst>
          </p:cNvPr>
          <p:cNvCxnSpPr>
            <a:cxnSpLocks/>
          </p:cNvCxnSpPr>
          <p:nvPr/>
        </p:nvCxnSpPr>
        <p:spPr>
          <a:xfrm>
            <a:off x="7598815" y="8126065"/>
            <a:ext cx="6055449" cy="11348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DA85A3DF-D19E-D66D-3BDA-AD8EA52C53D8}"/>
                  </a:ext>
                </a:extLst>
              </p:cNvPr>
              <p:cNvSpPr txBox="1"/>
              <p:nvPr/>
            </p:nvSpPr>
            <p:spPr>
              <a:xfrm rot="20813966">
                <a:off x="9176892" y="4211528"/>
                <a:ext cx="339212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l-PL" sz="4800" b="0" i="1" dirty="0" smtClean="0">
                              <a:latin typeface="Cambria Math" panose="02040503050406030204" pitchFamily="18" charset="0"/>
                            </a:rPr>
                          </m:ctrlPr>
                        </m:sSubPr>
                        <m:e>
                          <m:r>
                            <a:rPr lang="pl-PL" sz="4800" i="1" dirty="0" smtClean="0">
                              <a:latin typeface="Cambria Math" panose="02040503050406030204" pitchFamily="18" charset="0"/>
                            </a:rPr>
                            <m:t>𝑅</m:t>
                          </m:r>
                        </m:e>
                        <m:sub>
                          <m:r>
                            <a:rPr lang="pl-PL" sz="4800" i="1" dirty="0" smtClean="0">
                              <a:latin typeface="Cambria Math" panose="02040503050406030204" pitchFamily="18" charset="0"/>
                            </a:rPr>
                            <m:t>1</m:t>
                          </m:r>
                        </m:sub>
                      </m:sSub>
                      <m:r>
                        <a:rPr lang="pl-PL" sz="4800" i="1" dirty="0">
                          <a:latin typeface="Cambria Math" panose="02040503050406030204" pitchFamily="18" charset="0"/>
                          <a:ea typeface="Cambria Math" panose="02040503050406030204" pitchFamily="18" charset="0"/>
                        </a:rPr>
                        <m:t>↔</m:t>
                      </m:r>
                      <m:sSub>
                        <m:sSubPr>
                          <m:ctrlPr>
                            <a:rPr lang="pl-PL" sz="4800" b="0" i="1" dirty="0" smtClean="0">
                              <a:latin typeface="Cambria Math" panose="02040503050406030204" pitchFamily="18" charset="0"/>
                              <a:ea typeface="Cambria Math" panose="02040503050406030204" pitchFamily="18" charset="0"/>
                            </a:rPr>
                          </m:ctrlPr>
                        </m:sSubPr>
                        <m:e>
                          <m:r>
                            <a:rPr lang="pl-PL" sz="4800" b="0" i="1" dirty="0" smtClean="0">
                              <a:latin typeface="Cambria Math" panose="02040503050406030204" pitchFamily="18" charset="0"/>
                              <a:ea typeface="Cambria Math" panose="02040503050406030204" pitchFamily="18" charset="0"/>
                            </a:rPr>
                            <m:t>𝑅</m:t>
                          </m:r>
                        </m:e>
                        <m:sub>
                          <m:r>
                            <a:rPr lang="pl-PL" sz="4800" b="0" i="1" dirty="0" smtClean="0">
                              <a:latin typeface="Cambria Math" panose="02040503050406030204" pitchFamily="18" charset="0"/>
                              <a:ea typeface="Cambria Math" panose="02040503050406030204" pitchFamily="18" charset="0"/>
                            </a:rPr>
                            <m:t>2</m:t>
                          </m:r>
                        </m:sub>
                      </m:sSub>
                    </m:oMath>
                  </m:oMathPara>
                </a14:m>
                <a:endParaRPr lang="pl-PL" sz="4800" dirty="0"/>
              </a:p>
            </p:txBody>
          </p:sp>
        </mc:Choice>
        <mc:Fallback xmlns="">
          <p:sp>
            <p:nvSpPr>
              <p:cNvPr id="11" name="pole tekstowe 10">
                <a:extLst>
                  <a:ext uri="{FF2B5EF4-FFF2-40B4-BE49-F238E27FC236}">
                    <a16:creationId xmlns:a16="http://schemas.microsoft.com/office/drawing/2014/main" id="{DA85A3DF-D19E-D66D-3BDA-AD8EA52C53D8}"/>
                  </a:ext>
                </a:extLst>
              </p:cNvPr>
              <p:cNvSpPr txBox="1">
                <a:spLocks noRot="1" noChangeAspect="1" noMove="1" noResize="1" noEditPoints="1" noAdjustHandles="1" noChangeArrowheads="1" noChangeShapeType="1" noTextEdit="1"/>
              </p:cNvSpPr>
              <p:nvPr/>
            </p:nvSpPr>
            <p:spPr>
              <a:xfrm rot="20813966">
                <a:off x="9176892" y="4211528"/>
                <a:ext cx="3392129" cy="830997"/>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A48B24F9-064A-8E8D-4229-643220CB81D1}"/>
                  </a:ext>
                </a:extLst>
              </p:cNvPr>
              <p:cNvSpPr txBox="1"/>
              <p:nvPr/>
            </p:nvSpPr>
            <p:spPr>
              <a:xfrm rot="635929">
                <a:off x="8996201" y="8853644"/>
                <a:ext cx="339212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l-PL" sz="4800" b="0" i="1" dirty="0" smtClean="0">
                              <a:latin typeface="Cambria Math" panose="02040503050406030204" pitchFamily="18" charset="0"/>
                            </a:rPr>
                          </m:ctrlPr>
                        </m:sSubPr>
                        <m:e>
                          <m:r>
                            <a:rPr lang="pl-PL" sz="4800" i="1" dirty="0" smtClean="0">
                              <a:latin typeface="Cambria Math" panose="02040503050406030204" pitchFamily="18" charset="0"/>
                            </a:rPr>
                            <m:t>𝑅</m:t>
                          </m:r>
                        </m:e>
                        <m:sub>
                          <m:r>
                            <a:rPr lang="pl-PL" sz="4800" b="0" i="1" dirty="0" smtClean="0">
                              <a:latin typeface="Cambria Math" panose="02040503050406030204" pitchFamily="18" charset="0"/>
                            </a:rPr>
                            <m:t>2</m:t>
                          </m:r>
                        </m:sub>
                      </m:sSub>
                      <m:r>
                        <a:rPr lang="pl-PL" sz="4800" i="1" dirty="0">
                          <a:latin typeface="Cambria Math" panose="02040503050406030204" pitchFamily="18" charset="0"/>
                          <a:ea typeface="Cambria Math" panose="02040503050406030204" pitchFamily="18" charset="0"/>
                        </a:rPr>
                        <m:t>↔</m:t>
                      </m:r>
                      <m:sSub>
                        <m:sSubPr>
                          <m:ctrlPr>
                            <a:rPr lang="pl-PL" sz="4800" b="0" i="1" dirty="0" smtClean="0">
                              <a:latin typeface="Cambria Math" panose="02040503050406030204" pitchFamily="18" charset="0"/>
                              <a:ea typeface="Cambria Math" panose="02040503050406030204" pitchFamily="18" charset="0"/>
                            </a:rPr>
                          </m:ctrlPr>
                        </m:sSubPr>
                        <m:e>
                          <m:r>
                            <a:rPr lang="pl-PL" sz="4800" b="0" i="1" dirty="0" smtClean="0">
                              <a:latin typeface="Cambria Math" panose="02040503050406030204" pitchFamily="18" charset="0"/>
                              <a:ea typeface="Cambria Math" panose="02040503050406030204" pitchFamily="18" charset="0"/>
                            </a:rPr>
                            <m:t>𝑅</m:t>
                          </m:r>
                        </m:e>
                        <m:sub>
                          <m:r>
                            <a:rPr lang="pl-PL" sz="4800" b="0" i="1" dirty="0" smtClean="0">
                              <a:latin typeface="Cambria Math" panose="02040503050406030204" pitchFamily="18" charset="0"/>
                              <a:ea typeface="Cambria Math" panose="02040503050406030204" pitchFamily="18" charset="0"/>
                            </a:rPr>
                            <m:t>3</m:t>
                          </m:r>
                        </m:sub>
                      </m:sSub>
                    </m:oMath>
                  </m:oMathPara>
                </a14:m>
                <a:endParaRPr lang="pl-PL" sz="4800" dirty="0"/>
              </a:p>
            </p:txBody>
          </p:sp>
        </mc:Choice>
        <mc:Fallback xmlns="">
          <p:sp>
            <p:nvSpPr>
              <p:cNvPr id="12" name="pole tekstowe 11">
                <a:extLst>
                  <a:ext uri="{FF2B5EF4-FFF2-40B4-BE49-F238E27FC236}">
                    <a16:creationId xmlns:a16="http://schemas.microsoft.com/office/drawing/2014/main" id="{A48B24F9-064A-8E8D-4229-643220CB81D1}"/>
                  </a:ext>
                </a:extLst>
              </p:cNvPr>
              <p:cNvSpPr txBox="1">
                <a:spLocks noRot="1" noChangeAspect="1" noMove="1" noResize="1" noEditPoints="1" noAdjustHandles="1" noChangeArrowheads="1" noChangeShapeType="1" noTextEdit="1"/>
              </p:cNvSpPr>
              <p:nvPr/>
            </p:nvSpPr>
            <p:spPr>
              <a:xfrm rot="635929">
                <a:off x="8996201" y="8853644"/>
                <a:ext cx="3392129" cy="830997"/>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527301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7EE8DB52-E658-C078-AC63-D59BD98276E8}"/>
              </a:ext>
            </a:extLst>
          </p:cNvPr>
          <p:cNvPicPr>
            <a:picLocks noChangeAspect="1"/>
          </p:cNvPicPr>
          <p:nvPr/>
        </p:nvPicPr>
        <p:blipFill rotWithShape="1">
          <a:blip r:embed="rId4"/>
          <a:srcRect t="6917" b="65334"/>
          <a:stretch/>
        </p:blipFill>
        <p:spPr>
          <a:xfrm>
            <a:off x="2195424" y="6138517"/>
            <a:ext cx="6931432" cy="2897743"/>
          </a:xfrm>
          <a:prstGeom prst="rect">
            <a:avLst/>
          </a:prstGeom>
        </p:spPr>
      </p:pic>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74951"/>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Multiplying a row by a scalar</a:t>
            </a:r>
          </a:p>
        </p:txBody>
      </p:sp>
      <p:cxnSp>
        <p:nvCxnSpPr>
          <p:cNvPr id="8" name="Łącznik prosty ze strzałką 7">
            <a:extLst>
              <a:ext uri="{FF2B5EF4-FFF2-40B4-BE49-F238E27FC236}">
                <a16:creationId xmlns:a16="http://schemas.microsoft.com/office/drawing/2014/main" id="{08C74FF5-4A1A-8AE6-F25A-CB1DDA471594}"/>
              </a:ext>
            </a:extLst>
          </p:cNvPr>
          <p:cNvCxnSpPr/>
          <p:nvPr/>
        </p:nvCxnSpPr>
        <p:spPr>
          <a:xfrm flipV="1">
            <a:off x="7669161" y="4748980"/>
            <a:ext cx="5545394" cy="1809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Łącznik prosty ze strzałką 8">
            <a:extLst>
              <a:ext uri="{FF2B5EF4-FFF2-40B4-BE49-F238E27FC236}">
                <a16:creationId xmlns:a16="http://schemas.microsoft.com/office/drawing/2014/main" id="{49492B57-FE55-1A36-DF70-A8202BFF37A0}"/>
              </a:ext>
            </a:extLst>
          </p:cNvPr>
          <p:cNvCxnSpPr>
            <a:cxnSpLocks/>
          </p:cNvCxnSpPr>
          <p:nvPr/>
        </p:nvCxnSpPr>
        <p:spPr>
          <a:xfrm>
            <a:off x="7598815" y="8126065"/>
            <a:ext cx="6055449" cy="11348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DA85A3DF-D19E-D66D-3BDA-AD8EA52C53D8}"/>
                  </a:ext>
                </a:extLst>
              </p:cNvPr>
              <p:cNvSpPr txBox="1"/>
              <p:nvPr/>
            </p:nvSpPr>
            <p:spPr>
              <a:xfrm rot="20813966">
                <a:off x="9176892" y="4211528"/>
                <a:ext cx="339212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l-PL" sz="4800" b="0" i="1" dirty="0" smtClean="0">
                              <a:latin typeface="Cambria Math" panose="02040503050406030204" pitchFamily="18" charset="0"/>
                            </a:rPr>
                          </m:ctrlPr>
                        </m:sSubPr>
                        <m:e>
                          <m:r>
                            <a:rPr lang="pl-PL" sz="4800" b="0" i="1" dirty="0" smtClean="0">
                              <a:latin typeface="Cambria Math" panose="02040503050406030204" pitchFamily="18" charset="0"/>
                            </a:rPr>
                            <m:t>3∗</m:t>
                          </m:r>
                          <m:r>
                            <a:rPr lang="pl-PL" sz="4800" i="1" dirty="0" smtClean="0">
                              <a:latin typeface="Cambria Math" panose="02040503050406030204" pitchFamily="18" charset="0"/>
                            </a:rPr>
                            <m:t>𝑅</m:t>
                          </m:r>
                        </m:e>
                        <m:sub>
                          <m:r>
                            <a:rPr lang="pl-PL" sz="4800" i="1" dirty="0" smtClean="0">
                              <a:latin typeface="Cambria Math" panose="02040503050406030204" pitchFamily="18" charset="0"/>
                            </a:rPr>
                            <m:t>1</m:t>
                          </m:r>
                        </m:sub>
                      </m:sSub>
                    </m:oMath>
                  </m:oMathPara>
                </a14:m>
                <a:endParaRPr lang="pl-PL" sz="4800" dirty="0"/>
              </a:p>
            </p:txBody>
          </p:sp>
        </mc:Choice>
        <mc:Fallback xmlns="">
          <p:sp>
            <p:nvSpPr>
              <p:cNvPr id="11" name="pole tekstowe 10">
                <a:extLst>
                  <a:ext uri="{FF2B5EF4-FFF2-40B4-BE49-F238E27FC236}">
                    <a16:creationId xmlns:a16="http://schemas.microsoft.com/office/drawing/2014/main" id="{DA85A3DF-D19E-D66D-3BDA-AD8EA52C53D8}"/>
                  </a:ext>
                </a:extLst>
              </p:cNvPr>
              <p:cNvSpPr txBox="1">
                <a:spLocks noRot="1" noChangeAspect="1" noMove="1" noResize="1" noEditPoints="1" noAdjustHandles="1" noChangeArrowheads="1" noChangeShapeType="1" noTextEdit="1"/>
              </p:cNvSpPr>
              <p:nvPr/>
            </p:nvSpPr>
            <p:spPr>
              <a:xfrm rot="20813966">
                <a:off x="9176892" y="4211528"/>
                <a:ext cx="3392129" cy="830997"/>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A48B24F9-064A-8E8D-4229-643220CB81D1}"/>
                  </a:ext>
                </a:extLst>
              </p:cNvPr>
              <p:cNvSpPr txBox="1"/>
              <p:nvPr/>
            </p:nvSpPr>
            <p:spPr>
              <a:xfrm rot="635929">
                <a:off x="8996201" y="8853644"/>
                <a:ext cx="339212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sz="4800" b="0" i="1" dirty="0" smtClean="0">
                          <a:latin typeface="Cambria Math" panose="02040503050406030204" pitchFamily="18" charset="0"/>
                          <a:ea typeface="Cambria Math" panose="02040503050406030204" pitchFamily="18" charset="0"/>
                        </a:rPr>
                        <m:t>−1∗</m:t>
                      </m:r>
                      <m:sSub>
                        <m:sSubPr>
                          <m:ctrlPr>
                            <a:rPr lang="pl-PL" sz="4800" b="0" i="1" dirty="0" smtClean="0">
                              <a:latin typeface="Cambria Math" panose="02040503050406030204" pitchFamily="18" charset="0"/>
                              <a:ea typeface="Cambria Math" panose="02040503050406030204" pitchFamily="18" charset="0"/>
                            </a:rPr>
                          </m:ctrlPr>
                        </m:sSubPr>
                        <m:e>
                          <m:r>
                            <a:rPr lang="pl-PL" sz="4800" b="0" i="1" dirty="0" smtClean="0">
                              <a:latin typeface="Cambria Math" panose="02040503050406030204" pitchFamily="18" charset="0"/>
                              <a:ea typeface="Cambria Math" panose="02040503050406030204" pitchFamily="18" charset="0"/>
                            </a:rPr>
                            <m:t>𝑅</m:t>
                          </m:r>
                        </m:e>
                        <m:sub>
                          <m:r>
                            <a:rPr lang="pl-PL" sz="4800" b="0" i="1" dirty="0" smtClean="0">
                              <a:latin typeface="Cambria Math" panose="02040503050406030204" pitchFamily="18" charset="0"/>
                              <a:ea typeface="Cambria Math" panose="02040503050406030204" pitchFamily="18" charset="0"/>
                            </a:rPr>
                            <m:t>3</m:t>
                          </m:r>
                        </m:sub>
                      </m:sSub>
                    </m:oMath>
                  </m:oMathPara>
                </a14:m>
                <a:endParaRPr lang="pl-PL" sz="4800" dirty="0"/>
              </a:p>
            </p:txBody>
          </p:sp>
        </mc:Choice>
        <mc:Fallback xmlns="">
          <p:sp>
            <p:nvSpPr>
              <p:cNvPr id="12" name="pole tekstowe 11">
                <a:extLst>
                  <a:ext uri="{FF2B5EF4-FFF2-40B4-BE49-F238E27FC236}">
                    <a16:creationId xmlns:a16="http://schemas.microsoft.com/office/drawing/2014/main" id="{A48B24F9-064A-8E8D-4229-643220CB81D1}"/>
                  </a:ext>
                </a:extLst>
              </p:cNvPr>
              <p:cNvSpPr txBox="1">
                <a:spLocks noRot="1" noChangeAspect="1" noMove="1" noResize="1" noEditPoints="1" noAdjustHandles="1" noChangeArrowheads="1" noChangeShapeType="1" noTextEdit="1"/>
              </p:cNvSpPr>
              <p:nvPr/>
            </p:nvSpPr>
            <p:spPr>
              <a:xfrm rot="635929">
                <a:off x="8996201" y="8853644"/>
                <a:ext cx="3392129" cy="830997"/>
              </a:xfrm>
              <a:prstGeom prst="rect">
                <a:avLst/>
              </a:prstGeom>
              <a:blipFill>
                <a:blip r:embed="rId6"/>
                <a:stretch>
                  <a:fillRect/>
                </a:stretch>
              </a:blipFill>
            </p:spPr>
            <p:txBody>
              <a:bodyPr/>
              <a:lstStyle/>
              <a:p>
                <a:r>
                  <a:rPr lang="pl-PL">
                    <a:noFill/>
                  </a:rPr>
                  <a:t> </a:t>
                </a:r>
              </a:p>
            </p:txBody>
          </p:sp>
        </mc:Fallback>
      </mc:AlternateContent>
      <p:pic>
        <p:nvPicPr>
          <p:cNvPr id="10" name="Obraz 9">
            <a:extLst>
              <a:ext uri="{FF2B5EF4-FFF2-40B4-BE49-F238E27FC236}">
                <a16:creationId xmlns:a16="http://schemas.microsoft.com/office/drawing/2014/main" id="{62DD25C1-2961-1CCD-D39D-A864E9983EF5}"/>
              </a:ext>
            </a:extLst>
          </p:cNvPr>
          <p:cNvPicPr>
            <a:picLocks noChangeAspect="1"/>
          </p:cNvPicPr>
          <p:nvPr/>
        </p:nvPicPr>
        <p:blipFill rotWithShape="1">
          <a:blip r:embed="rId4"/>
          <a:srcRect t="75388"/>
          <a:stretch/>
        </p:blipFill>
        <p:spPr>
          <a:xfrm>
            <a:off x="14263890" y="8146589"/>
            <a:ext cx="6931432" cy="2570254"/>
          </a:xfrm>
          <a:prstGeom prst="rect">
            <a:avLst/>
          </a:prstGeom>
        </p:spPr>
      </p:pic>
      <p:pic>
        <p:nvPicPr>
          <p:cNvPr id="13" name="Obraz 12">
            <a:extLst>
              <a:ext uri="{FF2B5EF4-FFF2-40B4-BE49-F238E27FC236}">
                <a16:creationId xmlns:a16="http://schemas.microsoft.com/office/drawing/2014/main" id="{B01A9573-D3D2-87B9-529A-FB7859062DFA}"/>
              </a:ext>
            </a:extLst>
          </p:cNvPr>
          <p:cNvPicPr>
            <a:picLocks noChangeAspect="1"/>
          </p:cNvPicPr>
          <p:nvPr/>
        </p:nvPicPr>
        <p:blipFill rotWithShape="1">
          <a:blip r:embed="rId4"/>
          <a:srcRect t="39899" b="30342"/>
          <a:stretch/>
        </p:blipFill>
        <p:spPr>
          <a:xfrm>
            <a:off x="14263890" y="3669205"/>
            <a:ext cx="6931432" cy="3107709"/>
          </a:xfrm>
          <a:prstGeom prst="rect">
            <a:avLst/>
          </a:prstGeom>
        </p:spPr>
      </p:pic>
    </p:spTree>
    <p:extLst>
      <p:ext uri="{BB962C8B-B14F-4D97-AF65-F5344CB8AC3E}">
        <p14:creationId xmlns:p14="http://schemas.microsoft.com/office/powerpoint/2010/main" val="1757904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74951"/>
            <a:ext cx="17857066" cy="830997"/>
          </a:xfrm>
          <a:prstGeom prst="rect">
            <a:avLst/>
          </a:prstGeom>
          <a:noFill/>
        </p:spPr>
        <p:txBody>
          <a:bodyPr wrap="square" lIns="0" tIns="0" rIns="0" bIns="0" rtlCol="0">
            <a:spAutoFit/>
          </a:bodyPr>
          <a:lstStyle/>
          <a:p>
            <a:r>
              <a:rPr lang="pl-PL" sz="5400" dirty="0">
                <a:solidFill>
                  <a:schemeClr val="accent1"/>
                </a:solidFill>
                <a:cs typeface="Poppins SemiBold" panose="02000000000000000000" pitchFamily="2" charset="0"/>
              </a:rPr>
              <a:t>A</a:t>
            </a:r>
            <a:r>
              <a:rPr lang="en-US" sz="5400" dirty="0" err="1">
                <a:solidFill>
                  <a:schemeClr val="accent1"/>
                </a:solidFill>
                <a:cs typeface="Poppins SemiBold" panose="02000000000000000000" pitchFamily="2" charset="0"/>
              </a:rPr>
              <a:t>dding</a:t>
            </a:r>
            <a:r>
              <a:rPr lang="en-US" sz="5400" dirty="0">
                <a:solidFill>
                  <a:schemeClr val="accent1"/>
                </a:solidFill>
                <a:cs typeface="Poppins SemiBold" panose="02000000000000000000" pitchFamily="2" charset="0"/>
              </a:rPr>
              <a:t> another </a:t>
            </a:r>
            <a:r>
              <a:rPr lang="pl-PL" sz="5400" dirty="0" err="1">
                <a:solidFill>
                  <a:schemeClr val="accent1"/>
                </a:solidFill>
                <a:cs typeface="Poppins SemiBold" panose="02000000000000000000" pitchFamily="2" charset="0"/>
              </a:rPr>
              <a:t>row</a:t>
            </a:r>
            <a:r>
              <a:rPr lang="en-US" sz="5400" dirty="0">
                <a:solidFill>
                  <a:schemeClr val="accent1"/>
                </a:solidFill>
                <a:cs typeface="Poppins SemiBold" panose="02000000000000000000" pitchFamily="2" charset="0"/>
              </a:rPr>
              <a:t> to </a:t>
            </a:r>
            <a:r>
              <a:rPr lang="pl-PL" sz="5400" dirty="0">
                <a:solidFill>
                  <a:schemeClr val="accent1"/>
                </a:solidFill>
                <a:cs typeface="Poppins SemiBold" panose="02000000000000000000" pitchFamily="2" charset="0"/>
              </a:rPr>
              <a:t>the</a:t>
            </a:r>
            <a:r>
              <a:rPr lang="en-US" sz="5400" dirty="0">
                <a:solidFill>
                  <a:schemeClr val="accent1"/>
                </a:solidFill>
                <a:cs typeface="Poppins SemiBold" panose="02000000000000000000" pitchFamily="2" charset="0"/>
              </a:rPr>
              <a:t> row</a:t>
            </a:r>
          </a:p>
        </p:txBody>
      </p:sp>
      <p:cxnSp>
        <p:nvCxnSpPr>
          <p:cNvPr id="8" name="Łącznik prosty ze strzałką 7">
            <a:extLst>
              <a:ext uri="{FF2B5EF4-FFF2-40B4-BE49-F238E27FC236}">
                <a16:creationId xmlns:a16="http://schemas.microsoft.com/office/drawing/2014/main" id="{08C74FF5-4A1A-8AE6-F25A-CB1DDA471594}"/>
              </a:ext>
            </a:extLst>
          </p:cNvPr>
          <p:cNvCxnSpPr/>
          <p:nvPr/>
        </p:nvCxnSpPr>
        <p:spPr>
          <a:xfrm flipV="1">
            <a:off x="7669161" y="4748980"/>
            <a:ext cx="5545394" cy="1809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Łącznik prosty ze strzałką 8">
            <a:extLst>
              <a:ext uri="{FF2B5EF4-FFF2-40B4-BE49-F238E27FC236}">
                <a16:creationId xmlns:a16="http://schemas.microsoft.com/office/drawing/2014/main" id="{49492B57-FE55-1A36-DF70-A8202BFF37A0}"/>
              </a:ext>
            </a:extLst>
          </p:cNvPr>
          <p:cNvCxnSpPr>
            <a:cxnSpLocks/>
          </p:cNvCxnSpPr>
          <p:nvPr/>
        </p:nvCxnSpPr>
        <p:spPr>
          <a:xfrm>
            <a:off x="7598815" y="8126065"/>
            <a:ext cx="6055449" cy="11348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DA85A3DF-D19E-D66D-3BDA-AD8EA52C53D8}"/>
                  </a:ext>
                </a:extLst>
              </p:cNvPr>
              <p:cNvSpPr txBox="1"/>
              <p:nvPr/>
            </p:nvSpPr>
            <p:spPr>
              <a:xfrm rot="20813966">
                <a:off x="7614500" y="4693176"/>
                <a:ext cx="6031851"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l-PL" sz="4800" b="0" i="1" dirty="0" smtClean="0">
                              <a:latin typeface="Cambria Math" panose="02040503050406030204" pitchFamily="18" charset="0"/>
                            </a:rPr>
                          </m:ctrlPr>
                        </m:sSubPr>
                        <m:e>
                          <m:r>
                            <a:rPr lang="pl-PL" sz="4800" b="0" i="1" dirty="0" smtClean="0">
                              <a:latin typeface="Cambria Math" panose="02040503050406030204" pitchFamily="18" charset="0"/>
                            </a:rPr>
                            <m:t>2∗</m:t>
                          </m:r>
                          <m:r>
                            <a:rPr lang="pl-PL" sz="4800" b="0" i="1" dirty="0" smtClean="0">
                              <a:latin typeface="Cambria Math" panose="02040503050406030204" pitchFamily="18" charset="0"/>
                            </a:rPr>
                            <m:t>𝑅</m:t>
                          </m:r>
                        </m:e>
                        <m:sub>
                          <m:r>
                            <a:rPr lang="pl-PL" sz="4800" b="0" i="1" dirty="0" smtClean="0">
                              <a:latin typeface="Cambria Math" panose="02040503050406030204" pitchFamily="18" charset="0"/>
                            </a:rPr>
                            <m:t>1</m:t>
                          </m:r>
                        </m:sub>
                      </m:sSub>
                      <m:r>
                        <a:rPr lang="pl-PL" sz="4800" b="0" i="1" dirty="0" smtClean="0">
                          <a:latin typeface="Cambria Math" panose="02040503050406030204" pitchFamily="18" charset="0"/>
                        </a:rPr>
                        <m:t>+</m:t>
                      </m:r>
                      <m:r>
                        <a:rPr lang="pl-PL" sz="4800" b="0" i="1" dirty="0" smtClean="0">
                          <a:latin typeface="Cambria Math" panose="02040503050406030204" pitchFamily="18" charset="0"/>
                        </a:rPr>
                        <m:t>𝑅</m:t>
                      </m:r>
                      <m:r>
                        <a:rPr lang="pl-PL" sz="4800" b="0" i="1" dirty="0" smtClean="0">
                          <a:latin typeface="Cambria Math" panose="02040503050406030204" pitchFamily="18" charset="0"/>
                        </a:rPr>
                        <m:t>3 →</m:t>
                      </m:r>
                      <m:sSub>
                        <m:sSubPr>
                          <m:ctrlPr>
                            <a:rPr lang="pl-PL" sz="4800" b="0" i="1" dirty="0" smtClean="0">
                              <a:latin typeface="Cambria Math" panose="02040503050406030204" pitchFamily="18" charset="0"/>
                            </a:rPr>
                          </m:ctrlPr>
                        </m:sSubPr>
                        <m:e>
                          <m:r>
                            <a:rPr lang="pl-PL" sz="4800" b="0" i="1" dirty="0" smtClean="0">
                              <a:latin typeface="Cambria Math" panose="02040503050406030204" pitchFamily="18" charset="0"/>
                            </a:rPr>
                            <m:t>𝑅</m:t>
                          </m:r>
                        </m:e>
                        <m:sub>
                          <m:r>
                            <a:rPr lang="pl-PL" sz="4800" b="0" i="1" dirty="0" smtClean="0">
                              <a:latin typeface="Cambria Math" panose="02040503050406030204" pitchFamily="18" charset="0"/>
                            </a:rPr>
                            <m:t>3</m:t>
                          </m:r>
                        </m:sub>
                      </m:sSub>
                    </m:oMath>
                  </m:oMathPara>
                </a14:m>
                <a:endParaRPr lang="pl-PL" sz="4800" dirty="0"/>
              </a:p>
            </p:txBody>
          </p:sp>
        </mc:Choice>
        <mc:Fallback xmlns="">
          <p:sp>
            <p:nvSpPr>
              <p:cNvPr id="11" name="pole tekstowe 10">
                <a:extLst>
                  <a:ext uri="{FF2B5EF4-FFF2-40B4-BE49-F238E27FC236}">
                    <a16:creationId xmlns:a16="http://schemas.microsoft.com/office/drawing/2014/main" id="{DA85A3DF-D19E-D66D-3BDA-AD8EA52C53D8}"/>
                  </a:ext>
                </a:extLst>
              </p:cNvPr>
              <p:cNvSpPr txBox="1">
                <a:spLocks noRot="1" noChangeAspect="1" noMove="1" noResize="1" noEditPoints="1" noAdjustHandles="1" noChangeArrowheads="1" noChangeShapeType="1" noTextEdit="1"/>
              </p:cNvSpPr>
              <p:nvPr/>
            </p:nvSpPr>
            <p:spPr>
              <a:xfrm rot="20813966">
                <a:off x="7614500" y="4693176"/>
                <a:ext cx="6031851" cy="830997"/>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A48B24F9-064A-8E8D-4229-643220CB81D1}"/>
                  </a:ext>
                </a:extLst>
              </p:cNvPr>
              <p:cNvSpPr txBox="1"/>
              <p:nvPr/>
            </p:nvSpPr>
            <p:spPr>
              <a:xfrm rot="635929">
                <a:off x="6475524" y="8619834"/>
                <a:ext cx="5934494"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l-PL" sz="4800" i="1" dirty="0" smtClean="0">
                              <a:latin typeface="Cambria Math" panose="02040503050406030204" pitchFamily="18" charset="0"/>
                            </a:rPr>
                          </m:ctrlPr>
                        </m:sSubPr>
                        <m:e>
                          <m:r>
                            <a:rPr lang="pl-PL" sz="4800" b="0" i="1" dirty="0" smtClean="0">
                              <a:latin typeface="Cambria Math" panose="02040503050406030204" pitchFamily="18" charset="0"/>
                            </a:rPr>
                            <m:t>−1</m:t>
                          </m:r>
                          <m:r>
                            <a:rPr lang="pl-PL" sz="4800" i="1" dirty="0">
                              <a:latin typeface="Cambria Math" panose="02040503050406030204" pitchFamily="18" charset="0"/>
                            </a:rPr>
                            <m:t>∗</m:t>
                          </m:r>
                          <m:r>
                            <a:rPr lang="pl-PL" sz="4800" i="1" dirty="0">
                              <a:latin typeface="Cambria Math" panose="02040503050406030204" pitchFamily="18" charset="0"/>
                            </a:rPr>
                            <m:t>𝑅</m:t>
                          </m:r>
                        </m:e>
                        <m:sub>
                          <m:r>
                            <a:rPr lang="pl-PL" sz="4800" b="0" i="1" dirty="0" smtClean="0">
                              <a:latin typeface="Cambria Math" panose="02040503050406030204" pitchFamily="18" charset="0"/>
                            </a:rPr>
                            <m:t>3</m:t>
                          </m:r>
                        </m:sub>
                      </m:sSub>
                      <m:r>
                        <a:rPr lang="pl-PL" sz="4800" i="1" dirty="0">
                          <a:latin typeface="Cambria Math" panose="02040503050406030204" pitchFamily="18" charset="0"/>
                        </a:rPr>
                        <m:t>+</m:t>
                      </m:r>
                      <m:sSub>
                        <m:sSubPr>
                          <m:ctrlPr>
                            <a:rPr lang="pl-PL" sz="4800" b="0" i="1" dirty="0" smtClean="0">
                              <a:latin typeface="Cambria Math" panose="02040503050406030204" pitchFamily="18" charset="0"/>
                            </a:rPr>
                          </m:ctrlPr>
                        </m:sSubPr>
                        <m:e>
                          <m:r>
                            <a:rPr lang="pl-PL" sz="4800" i="1" dirty="0">
                              <a:latin typeface="Cambria Math" panose="02040503050406030204" pitchFamily="18" charset="0"/>
                            </a:rPr>
                            <m:t>𝑅</m:t>
                          </m:r>
                        </m:e>
                        <m:sub>
                          <m:r>
                            <a:rPr lang="pl-PL" sz="4800" b="0" i="1" dirty="0" smtClean="0">
                              <a:latin typeface="Cambria Math" panose="02040503050406030204" pitchFamily="18" charset="0"/>
                            </a:rPr>
                            <m:t>2</m:t>
                          </m:r>
                        </m:sub>
                      </m:sSub>
                      <m:r>
                        <a:rPr lang="pl-PL" sz="4800" i="1" dirty="0">
                          <a:latin typeface="Cambria Math" panose="02040503050406030204" pitchFamily="18" charset="0"/>
                        </a:rPr>
                        <m:t> →</m:t>
                      </m:r>
                      <m:sSub>
                        <m:sSubPr>
                          <m:ctrlPr>
                            <a:rPr lang="pl-PL" sz="4800" i="1" dirty="0">
                              <a:latin typeface="Cambria Math" panose="02040503050406030204" pitchFamily="18" charset="0"/>
                            </a:rPr>
                          </m:ctrlPr>
                        </m:sSubPr>
                        <m:e>
                          <m:r>
                            <a:rPr lang="pl-PL" sz="4800" i="1" dirty="0">
                              <a:latin typeface="Cambria Math" panose="02040503050406030204" pitchFamily="18" charset="0"/>
                            </a:rPr>
                            <m:t>𝑅</m:t>
                          </m:r>
                        </m:e>
                        <m:sub>
                          <m:r>
                            <a:rPr lang="pl-PL" sz="4800" b="0" i="1" dirty="0" smtClean="0">
                              <a:latin typeface="Cambria Math" panose="02040503050406030204" pitchFamily="18" charset="0"/>
                            </a:rPr>
                            <m:t>2</m:t>
                          </m:r>
                        </m:sub>
                      </m:sSub>
                    </m:oMath>
                  </m:oMathPara>
                </a14:m>
                <a:endParaRPr lang="pl-PL" sz="4800" dirty="0"/>
              </a:p>
            </p:txBody>
          </p:sp>
        </mc:Choice>
        <mc:Fallback xmlns="">
          <p:sp>
            <p:nvSpPr>
              <p:cNvPr id="12" name="pole tekstowe 11">
                <a:extLst>
                  <a:ext uri="{FF2B5EF4-FFF2-40B4-BE49-F238E27FC236}">
                    <a16:creationId xmlns:a16="http://schemas.microsoft.com/office/drawing/2014/main" id="{A48B24F9-064A-8E8D-4229-643220CB81D1}"/>
                  </a:ext>
                </a:extLst>
              </p:cNvPr>
              <p:cNvSpPr txBox="1">
                <a:spLocks noRot="1" noChangeAspect="1" noMove="1" noResize="1" noEditPoints="1" noAdjustHandles="1" noChangeArrowheads="1" noChangeShapeType="1" noTextEdit="1"/>
              </p:cNvSpPr>
              <p:nvPr/>
            </p:nvSpPr>
            <p:spPr>
              <a:xfrm rot="635929">
                <a:off x="6475524" y="8619834"/>
                <a:ext cx="5934494" cy="830997"/>
              </a:xfrm>
              <a:prstGeom prst="rect">
                <a:avLst/>
              </a:prstGeom>
              <a:blipFill>
                <a:blip r:embed="rId5"/>
                <a:stretch>
                  <a:fillRect/>
                </a:stretch>
              </a:blipFill>
            </p:spPr>
            <p:txBody>
              <a:bodyPr/>
              <a:lstStyle/>
              <a:p>
                <a:r>
                  <a:rPr lang="pl-PL">
                    <a:noFill/>
                  </a:rPr>
                  <a:t> </a:t>
                </a:r>
              </a:p>
            </p:txBody>
          </p:sp>
        </mc:Fallback>
      </mc:AlternateContent>
      <p:pic>
        <p:nvPicPr>
          <p:cNvPr id="4" name="Obraz 3">
            <a:extLst>
              <a:ext uri="{FF2B5EF4-FFF2-40B4-BE49-F238E27FC236}">
                <a16:creationId xmlns:a16="http://schemas.microsoft.com/office/drawing/2014/main" id="{CCF61019-8B48-2BFB-9CFE-5459FF7E3900}"/>
              </a:ext>
            </a:extLst>
          </p:cNvPr>
          <p:cNvPicPr>
            <a:picLocks noChangeAspect="1"/>
          </p:cNvPicPr>
          <p:nvPr/>
        </p:nvPicPr>
        <p:blipFill rotWithShape="1">
          <a:blip r:embed="rId6"/>
          <a:srcRect t="7076" r="37328" b="68767"/>
          <a:stretch/>
        </p:blipFill>
        <p:spPr>
          <a:xfrm>
            <a:off x="1061554" y="5846024"/>
            <a:ext cx="5545394" cy="2702749"/>
          </a:xfrm>
          <a:prstGeom prst="rect">
            <a:avLst/>
          </a:prstGeom>
        </p:spPr>
      </p:pic>
      <p:pic>
        <p:nvPicPr>
          <p:cNvPr id="5" name="Obraz 4">
            <a:extLst>
              <a:ext uri="{FF2B5EF4-FFF2-40B4-BE49-F238E27FC236}">
                <a16:creationId xmlns:a16="http://schemas.microsoft.com/office/drawing/2014/main" id="{97A1C6A8-1C3F-A96A-F488-2C95B491797A}"/>
              </a:ext>
            </a:extLst>
          </p:cNvPr>
          <p:cNvPicPr>
            <a:picLocks noChangeAspect="1"/>
          </p:cNvPicPr>
          <p:nvPr/>
        </p:nvPicPr>
        <p:blipFill rotWithShape="1">
          <a:blip r:embed="rId6"/>
          <a:srcRect t="41466" b="34309"/>
          <a:stretch/>
        </p:blipFill>
        <p:spPr>
          <a:xfrm>
            <a:off x="14474198" y="3669205"/>
            <a:ext cx="8848248" cy="2710394"/>
          </a:xfrm>
          <a:prstGeom prst="rect">
            <a:avLst/>
          </a:prstGeom>
        </p:spPr>
      </p:pic>
      <p:pic>
        <p:nvPicPr>
          <p:cNvPr id="6" name="Obraz 5">
            <a:extLst>
              <a:ext uri="{FF2B5EF4-FFF2-40B4-BE49-F238E27FC236}">
                <a16:creationId xmlns:a16="http://schemas.microsoft.com/office/drawing/2014/main" id="{4A3E832A-DAE7-F5D5-5B47-9A69D14D217C}"/>
              </a:ext>
            </a:extLst>
          </p:cNvPr>
          <p:cNvPicPr>
            <a:picLocks noChangeAspect="1"/>
          </p:cNvPicPr>
          <p:nvPr/>
        </p:nvPicPr>
        <p:blipFill rotWithShape="1">
          <a:blip r:embed="rId6"/>
          <a:srcRect t="76005"/>
          <a:stretch/>
        </p:blipFill>
        <p:spPr>
          <a:xfrm>
            <a:off x="14474198" y="8693497"/>
            <a:ext cx="8848248" cy="2684640"/>
          </a:xfrm>
          <a:prstGeom prst="rect">
            <a:avLst/>
          </a:prstGeom>
        </p:spPr>
      </p:pic>
    </p:spTree>
    <p:extLst>
      <p:ext uri="{BB962C8B-B14F-4D97-AF65-F5344CB8AC3E}">
        <p14:creationId xmlns:p14="http://schemas.microsoft.com/office/powerpoint/2010/main" val="396169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74951"/>
            <a:ext cx="17857066" cy="83099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Adding</a:t>
            </a:r>
            <a:r>
              <a:rPr lang="pl-PL" sz="5400" dirty="0">
                <a:solidFill>
                  <a:schemeClr val="accent1"/>
                </a:solidFill>
                <a:cs typeface="Poppins SemiBold" panose="02000000000000000000" pitchFamily="2" charset="0"/>
              </a:rPr>
              <a:t> </a:t>
            </a:r>
            <a:r>
              <a:rPr lang="pl-PL" sz="5400" dirty="0" err="1">
                <a:solidFill>
                  <a:schemeClr val="accent1"/>
                </a:solidFill>
                <a:cs typeface="Poppins SemiBold" panose="02000000000000000000" pitchFamily="2" charset="0"/>
              </a:rPr>
              <a:t>two</a:t>
            </a:r>
            <a:r>
              <a:rPr lang="pl-PL" sz="5400" dirty="0">
                <a:solidFill>
                  <a:schemeClr val="accent1"/>
                </a:solidFill>
                <a:cs typeface="Poppins SemiBold" panose="02000000000000000000" pitchFamily="2" charset="0"/>
              </a:rPr>
              <a:t> </a:t>
            </a:r>
            <a:r>
              <a:rPr lang="pl-PL" sz="5400" dirty="0" err="1">
                <a:solidFill>
                  <a:schemeClr val="accent1"/>
                </a:solidFill>
                <a:cs typeface="Poppins SemiBold" panose="02000000000000000000" pitchFamily="2" charset="0"/>
              </a:rPr>
              <a:t>matrices</a:t>
            </a:r>
            <a:endParaRPr lang="en-US" sz="5400" dirty="0">
              <a:solidFill>
                <a:schemeClr val="accent1"/>
              </a:solidFill>
              <a:cs typeface="Poppins SemiBold" panose="02000000000000000000" pitchFamily="2" charset="0"/>
            </a:endParaRPr>
          </a:p>
        </p:txBody>
      </p:sp>
      <p:pic>
        <p:nvPicPr>
          <p:cNvPr id="7" name="Obraz 6">
            <a:extLst>
              <a:ext uri="{FF2B5EF4-FFF2-40B4-BE49-F238E27FC236}">
                <a16:creationId xmlns:a16="http://schemas.microsoft.com/office/drawing/2014/main" id="{C01280BF-3AB1-7F88-B211-C5D2712DFD56}"/>
              </a:ext>
            </a:extLst>
          </p:cNvPr>
          <p:cNvPicPr>
            <a:picLocks noChangeAspect="1"/>
          </p:cNvPicPr>
          <p:nvPr/>
        </p:nvPicPr>
        <p:blipFill>
          <a:blip r:embed="rId4"/>
          <a:stretch>
            <a:fillRect/>
          </a:stretch>
        </p:blipFill>
        <p:spPr>
          <a:xfrm>
            <a:off x="5876286" y="4966407"/>
            <a:ext cx="12631428" cy="4856017"/>
          </a:xfrm>
          <a:prstGeom prst="rect">
            <a:avLst/>
          </a:prstGeom>
        </p:spPr>
      </p:pic>
    </p:spTree>
    <p:extLst>
      <p:ext uri="{BB962C8B-B14F-4D97-AF65-F5344CB8AC3E}">
        <p14:creationId xmlns:p14="http://schemas.microsoft.com/office/powerpoint/2010/main" val="780374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74951"/>
            <a:ext cx="17857066" cy="83099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Difference</a:t>
            </a:r>
            <a:r>
              <a:rPr lang="pl-PL" sz="5400" dirty="0">
                <a:solidFill>
                  <a:schemeClr val="accent1"/>
                </a:solidFill>
                <a:cs typeface="Poppins SemiBold" panose="02000000000000000000" pitchFamily="2" charset="0"/>
              </a:rPr>
              <a:t> of </a:t>
            </a:r>
            <a:r>
              <a:rPr lang="pl-PL" sz="5400" dirty="0" err="1">
                <a:solidFill>
                  <a:schemeClr val="accent1"/>
                </a:solidFill>
                <a:cs typeface="Poppins SemiBold" panose="02000000000000000000" pitchFamily="2" charset="0"/>
              </a:rPr>
              <a:t>two</a:t>
            </a:r>
            <a:r>
              <a:rPr lang="pl-PL" sz="5400" dirty="0">
                <a:solidFill>
                  <a:schemeClr val="accent1"/>
                </a:solidFill>
                <a:cs typeface="Poppins SemiBold" panose="02000000000000000000" pitchFamily="2" charset="0"/>
              </a:rPr>
              <a:t> </a:t>
            </a:r>
            <a:r>
              <a:rPr lang="pl-PL" sz="5400" dirty="0" err="1">
                <a:solidFill>
                  <a:schemeClr val="accent1"/>
                </a:solidFill>
                <a:cs typeface="Poppins SemiBold" panose="02000000000000000000" pitchFamily="2" charset="0"/>
              </a:rPr>
              <a:t>matrices</a:t>
            </a:r>
            <a:endParaRPr lang="en-US" sz="5400" dirty="0">
              <a:solidFill>
                <a:schemeClr val="accent1"/>
              </a:solidFill>
              <a:cs typeface="Poppins SemiBold" panose="02000000000000000000" pitchFamily="2" charset="0"/>
            </a:endParaRPr>
          </a:p>
        </p:txBody>
      </p:sp>
      <p:pic>
        <p:nvPicPr>
          <p:cNvPr id="7" name="Obraz 6">
            <a:extLst>
              <a:ext uri="{FF2B5EF4-FFF2-40B4-BE49-F238E27FC236}">
                <a16:creationId xmlns:a16="http://schemas.microsoft.com/office/drawing/2014/main" id="{C01280BF-3AB1-7F88-B211-C5D2712DFD56}"/>
              </a:ext>
            </a:extLst>
          </p:cNvPr>
          <p:cNvPicPr>
            <a:picLocks noChangeAspect="1"/>
          </p:cNvPicPr>
          <p:nvPr/>
        </p:nvPicPr>
        <p:blipFill>
          <a:blip r:embed="rId4"/>
          <a:stretch>
            <a:fillRect/>
          </a:stretch>
        </p:blipFill>
        <p:spPr>
          <a:xfrm>
            <a:off x="5876286" y="4966407"/>
            <a:ext cx="12631428" cy="4856017"/>
          </a:xfrm>
          <a:prstGeom prst="rect">
            <a:avLst/>
          </a:prstGeom>
        </p:spPr>
      </p:pic>
      <p:pic>
        <p:nvPicPr>
          <p:cNvPr id="4" name="Obraz 3">
            <a:extLst>
              <a:ext uri="{FF2B5EF4-FFF2-40B4-BE49-F238E27FC236}">
                <a16:creationId xmlns:a16="http://schemas.microsoft.com/office/drawing/2014/main" id="{34E2ED25-E478-84CE-F100-A42A3AED9D7A}"/>
              </a:ext>
            </a:extLst>
          </p:cNvPr>
          <p:cNvPicPr>
            <a:picLocks noChangeAspect="1"/>
          </p:cNvPicPr>
          <p:nvPr/>
        </p:nvPicPr>
        <p:blipFill>
          <a:blip r:embed="rId5"/>
          <a:stretch>
            <a:fillRect/>
          </a:stretch>
        </p:blipFill>
        <p:spPr>
          <a:xfrm>
            <a:off x="4615413" y="7394415"/>
            <a:ext cx="13892301" cy="2392053"/>
          </a:xfrm>
          <a:prstGeom prst="rect">
            <a:avLst/>
          </a:prstGeom>
        </p:spPr>
      </p:pic>
    </p:spTree>
    <p:extLst>
      <p:ext uri="{BB962C8B-B14F-4D97-AF65-F5344CB8AC3E}">
        <p14:creationId xmlns:p14="http://schemas.microsoft.com/office/powerpoint/2010/main" val="3086991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619954"/>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Elementary</a:t>
            </a:r>
            <a:r>
              <a:rPr lang="pl-PL" sz="7200" b="1" dirty="0">
                <a:solidFill>
                  <a:schemeClr val="accent1"/>
                </a:solidFill>
                <a:cs typeface="Poppins SemiBold" panose="02000000000000000000" pitchFamily="2" charset="0"/>
              </a:rPr>
              <a:t> </a:t>
            </a:r>
            <a:r>
              <a:rPr lang="pl-PL" sz="7200" b="1" dirty="0" err="1">
                <a:solidFill>
                  <a:schemeClr val="accent1"/>
                </a:solidFill>
                <a:cs typeface="Poppins SemiBold" panose="02000000000000000000" pitchFamily="2" charset="0"/>
              </a:rPr>
              <a:t>operations</a:t>
            </a:r>
            <a:r>
              <a:rPr lang="pl-PL" sz="7200" b="1" dirty="0">
                <a:solidFill>
                  <a:schemeClr val="accent1"/>
                </a:solidFill>
                <a:cs typeface="Poppins SemiBold" panose="02000000000000000000" pitchFamily="2" charset="0"/>
              </a:rPr>
              <a:t> on </a:t>
            </a:r>
            <a:r>
              <a:rPr lang="pl-PL" sz="7200" b="1" dirty="0" err="1">
                <a:solidFill>
                  <a:schemeClr val="accent1"/>
                </a:solidFill>
                <a:cs typeface="Poppins SemiBold" panose="02000000000000000000" pitchFamily="2" charset="0"/>
              </a:rPr>
              <a:t>matrices</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1733696"/>
            <a:ext cx="17857066" cy="830997"/>
          </a:xfrm>
          <a:prstGeom prst="rect">
            <a:avLst/>
          </a:prstGeom>
          <a:noFill/>
        </p:spPr>
        <p:txBody>
          <a:bodyPr wrap="square" lIns="0" tIns="0" rIns="0" bIns="0" rtlCol="0">
            <a:spAutoFit/>
          </a:bodyPr>
          <a:lstStyle/>
          <a:p>
            <a:r>
              <a:rPr lang="pl-PL" sz="5400" dirty="0" err="1">
                <a:solidFill>
                  <a:schemeClr val="accent1"/>
                </a:solidFill>
                <a:cs typeface="Poppins SemiBold" panose="02000000000000000000" pitchFamily="2" charset="0"/>
              </a:rPr>
              <a:t>Multiplying</a:t>
            </a:r>
            <a:r>
              <a:rPr lang="pl-PL" sz="5400" dirty="0">
                <a:solidFill>
                  <a:schemeClr val="accent1"/>
                </a:solidFill>
                <a:cs typeface="Poppins SemiBold" panose="02000000000000000000" pitchFamily="2" charset="0"/>
              </a:rPr>
              <a:t> </a:t>
            </a:r>
            <a:r>
              <a:rPr lang="pl-PL" sz="5400" dirty="0" err="1">
                <a:solidFill>
                  <a:schemeClr val="accent1"/>
                </a:solidFill>
                <a:cs typeface="Poppins SemiBold" panose="02000000000000000000" pitchFamily="2" charset="0"/>
              </a:rPr>
              <a:t>two</a:t>
            </a:r>
            <a:r>
              <a:rPr lang="pl-PL" sz="5400" dirty="0">
                <a:solidFill>
                  <a:schemeClr val="accent1"/>
                </a:solidFill>
                <a:cs typeface="Poppins SemiBold" panose="02000000000000000000" pitchFamily="2" charset="0"/>
              </a:rPr>
              <a:t> </a:t>
            </a:r>
            <a:r>
              <a:rPr lang="pl-PL" sz="5400" dirty="0" err="1">
                <a:solidFill>
                  <a:schemeClr val="accent1"/>
                </a:solidFill>
                <a:cs typeface="Poppins SemiBold" panose="02000000000000000000" pitchFamily="2" charset="0"/>
              </a:rPr>
              <a:t>matrices</a:t>
            </a:r>
            <a:endParaRPr lang="en-US" sz="5400" dirty="0">
              <a:solidFill>
                <a:schemeClr val="accent1"/>
              </a:solidFill>
              <a:cs typeface="Poppins SemiBold" panose="02000000000000000000" pitchFamily="2" charset="0"/>
            </a:endParaRPr>
          </a:p>
        </p:txBody>
      </p:sp>
      <p:pic>
        <p:nvPicPr>
          <p:cNvPr id="7" name="Obraz 6">
            <a:extLst>
              <a:ext uri="{FF2B5EF4-FFF2-40B4-BE49-F238E27FC236}">
                <a16:creationId xmlns:a16="http://schemas.microsoft.com/office/drawing/2014/main" id="{C01280BF-3AB1-7F88-B211-C5D2712DFD56}"/>
              </a:ext>
            </a:extLst>
          </p:cNvPr>
          <p:cNvPicPr>
            <a:picLocks noChangeAspect="1"/>
          </p:cNvPicPr>
          <p:nvPr/>
        </p:nvPicPr>
        <p:blipFill rotWithShape="1">
          <a:blip r:embed="rId4"/>
          <a:srcRect b="47379"/>
          <a:stretch/>
        </p:blipFill>
        <p:spPr>
          <a:xfrm>
            <a:off x="5876286" y="3363521"/>
            <a:ext cx="12631428" cy="2555270"/>
          </a:xfrm>
          <a:prstGeom prst="rect">
            <a:avLst/>
          </a:prstGeom>
        </p:spPr>
      </p:pic>
      <p:pic>
        <p:nvPicPr>
          <p:cNvPr id="5" name="Obraz 4">
            <a:extLst>
              <a:ext uri="{FF2B5EF4-FFF2-40B4-BE49-F238E27FC236}">
                <a16:creationId xmlns:a16="http://schemas.microsoft.com/office/drawing/2014/main" id="{60ACE9FD-A621-C689-FB20-E0EA36F1E4B3}"/>
              </a:ext>
            </a:extLst>
          </p:cNvPr>
          <p:cNvPicPr>
            <a:picLocks noChangeAspect="1"/>
          </p:cNvPicPr>
          <p:nvPr/>
        </p:nvPicPr>
        <p:blipFill rotWithShape="1">
          <a:blip r:embed="rId5"/>
          <a:srcRect r="4629"/>
          <a:stretch/>
        </p:blipFill>
        <p:spPr>
          <a:xfrm>
            <a:off x="16607299" y="2794024"/>
            <a:ext cx="7776701" cy="2947732"/>
          </a:xfrm>
          <a:prstGeom prst="rect">
            <a:avLst/>
          </a:prstGeom>
        </p:spPr>
      </p:pic>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2A91CA9F-B35E-25F1-9070-05FCA07E6B4A}"/>
                  </a:ext>
                </a:extLst>
              </p:cNvPr>
              <p:cNvSpPr txBox="1"/>
              <p:nvPr/>
            </p:nvSpPr>
            <p:spPr>
              <a:xfrm>
                <a:off x="12918128" y="2036173"/>
                <a:ext cx="4785597"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5400" i="1" dirty="0" smtClean="0">
                          <a:solidFill>
                            <a:schemeClr val="accent1"/>
                          </a:solidFill>
                          <a:latin typeface="Cambria Math" panose="02040503050406030204" pitchFamily="18" charset="0"/>
                          <a:cs typeface="Poppins SemiBold" panose="02000000000000000000" pitchFamily="2" charset="0"/>
                        </a:rPr>
                        <m:t>𝐴</m:t>
                      </m:r>
                      <m:r>
                        <a:rPr lang="pl-PL" sz="5400" i="1" dirty="0" smtClean="0">
                          <a:solidFill>
                            <a:schemeClr val="accent1"/>
                          </a:solidFill>
                          <a:latin typeface="Cambria Math" panose="02040503050406030204" pitchFamily="18" charset="0"/>
                          <a:cs typeface="Poppins SemiBold" panose="02000000000000000000" pitchFamily="2" charset="0"/>
                        </a:rPr>
                        <m:t>∗</m:t>
                      </m:r>
                      <m:r>
                        <a:rPr lang="pl-PL" sz="5400" i="1" dirty="0" smtClean="0">
                          <a:solidFill>
                            <a:schemeClr val="accent1"/>
                          </a:solidFill>
                          <a:latin typeface="Cambria Math" panose="02040503050406030204" pitchFamily="18" charset="0"/>
                          <a:cs typeface="Poppins SemiBold" panose="02000000000000000000" pitchFamily="2" charset="0"/>
                        </a:rPr>
                        <m:t>𝐵</m:t>
                      </m:r>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𝐶</m:t>
                      </m:r>
                    </m:oMath>
                  </m:oMathPara>
                </a14:m>
                <a:endParaRPr lang="en-US" sz="5400" dirty="0">
                  <a:solidFill>
                    <a:schemeClr val="accent1"/>
                  </a:solidFill>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2A91CA9F-B35E-25F1-9070-05FCA07E6B4A}"/>
                  </a:ext>
                </a:extLst>
              </p:cNvPr>
              <p:cNvSpPr txBox="1">
                <a:spLocks noRot="1" noChangeAspect="1" noMove="1" noResize="1" noEditPoints="1" noAdjustHandles="1" noChangeArrowheads="1" noChangeShapeType="1" noTextEdit="1"/>
              </p:cNvSpPr>
              <p:nvPr/>
            </p:nvSpPr>
            <p:spPr>
              <a:xfrm>
                <a:off x="12918128" y="2036173"/>
                <a:ext cx="4785597" cy="830997"/>
              </a:xfrm>
              <a:prstGeom prst="rect">
                <a:avLst/>
              </a:prstGeom>
              <a:blipFill>
                <a:blip r:embed="rId6"/>
                <a:stretch>
                  <a:fillRect/>
                </a:stretch>
              </a:blipFill>
            </p:spPr>
            <p:txBody>
              <a:bodyPr/>
              <a:lstStyle/>
              <a:p>
                <a:r>
                  <a:rPr lang="pl-PL">
                    <a:noFill/>
                  </a:rPr>
                  <a:t> </a:t>
                </a:r>
              </a:p>
            </p:txBody>
          </p:sp>
        </mc:Fallback>
      </mc:AlternateContent>
      <p:pic>
        <p:nvPicPr>
          <p:cNvPr id="11" name="Obraz 10">
            <a:extLst>
              <a:ext uri="{FF2B5EF4-FFF2-40B4-BE49-F238E27FC236}">
                <a16:creationId xmlns:a16="http://schemas.microsoft.com/office/drawing/2014/main" id="{8B0203E6-543A-F38C-E01D-B77652DDBAA4}"/>
              </a:ext>
            </a:extLst>
          </p:cNvPr>
          <p:cNvPicPr>
            <a:picLocks noChangeAspect="1"/>
          </p:cNvPicPr>
          <p:nvPr/>
        </p:nvPicPr>
        <p:blipFill rotWithShape="1">
          <a:blip r:embed="rId7"/>
          <a:srcRect b="86478"/>
          <a:stretch/>
        </p:blipFill>
        <p:spPr>
          <a:xfrm>
            <a:off x="436985" y="6038547"/>
            <a:ext cx="6831580" cy="1527948"/>
          </a:xfrm>
          <a:prstGeom prst="rect">
            <a:avLst/>
          </a:prstGeom>
        </p:spPr>
      </p:pic>
      <p:pic>
        <p:nvPicPr>
          <p:cNvPr id="12" name="Obraz 11">
            <a:extLst>
              <a:ext uri="{FF2B5EF4-FFF2-40B4-BE49-F238E27FC236}">
                <a16:creationId xmlns:a16="http://schemas.microsoft.com/office/drawing/2014/main" id="{B91FA390-B6BE-3200-DA14-827FD6552C39}"/>
              </a:ext>
            </a:extLst>
          </p:cNvPr>
          <p:cNvPicPr>
            <a:picLocks noChangeAspect="1"/>
          </p:cNvPicPr>
          <p:nvPr/>
        </p:nvPicPr>
        <p:blipFill rotWithShape="1">
          <a:blip r:embed="rId7"/>
          <a:srcRect t="41976" b="42100"/>
          <a:stretch/>
        </p:blipFill>
        <p:spPr>
          <a:xfrm>
            <a:off x="7150615" y="5958348"/>
            <a:ext cx="6831580" cy="1799303"/>
          </a:xfrm>
          <a:prstGeom prst="rect">
            <a:avLst/>
          </a:prstGeom>
        </p:spPr>
      </p:pic>
      <p:pic>
        <p:nvPicPr>
          <p:cNvPr id="13" name="Obraz 12">
            <a:extLst>
              <a:ext uri="{FF2B5EF4-FFF2-40B4-BE49-F238E27FC236}">
                <a16:creationId xmlns:a16="http://schemas.microsoft.com/office/drawing/2014/main" id="{C5C0BDCE-FA58-8CFC-7491-28C0128CF27D}"/>
              </a:ext>
            </a:extLst>
          </p:cNvPr>
          <p:cNvPicPr>
            <a:picLocks noChangeAspect="1"/>
          </p:cNvPicPr>
          <p:nvPr/>
        </p:nvPicPr>
        <p:blipFill rotWithShape="1">
          <a:blip r:embed="rId7"/>
          <a:srcRect t="84561"/>
          <a:stretch/>
        </p:blipFill>
        <p:spPr>
          <a:xfrm>
            <a:off x="14287935" y="5903461"/>
            <a:ext cx="6831580" cy="1744506"/>
          </a:xfrm>
          <a:prstGeom prst="rect">
            <a:avLst/>
          </a:prstGeom>
        </p:spPr>
      </p:pic>
      <p:pic>
        <p:nvPicPr>
          <p:cNvPr id="17" name="Obraz 16">
            <a:extLst>
              <a:ext uri="{FF2B5EF4-FFF2-40B4-BE49-F238E27FC236}">
                <a16:creationId xmlns:a16="http://schemas.microsoft.com/office/drawing/2014/main" id="{31CBF00E-A89F-7F97-CEAE-1BD730BF5ABA}"/>
              </a:ext>
            </a:extLst>
          </p:cNvPr>
          <p:cNvPicPr>
            <a:picLocks noChangeAspect="1"/>
          </p:cNvPicPr>
          <p:nvPr/>
        </p:nvPicPr>
        <p:blipFill rotWithShape="1">
          <a:blip r:embed="rId8"/>
          <a:srcRect b="84590"/>
          <a:stretch/>
        </p:blipFill>
        <p:spPr>
          <a:xfrm>
            <a:off x="276276" y="7833544"/>
            <a:ext cx="6786498" cy="1744440"/>
          </a:xfrm>
          <a:prstGeom prst="rect">
            <a:avLst/>
          </a:prstGeom>
        </p:spPr>
      </p:pic>
      <p:pic>
        <p:nvPicPr>
          <p:cNvPr id="18" name="Obraz 17">
            <a:extLst>
              <a:ext uri="{FF2B5EF4-FFF2-40B4-BE49-F238E27FC236}">
                <a16:creationId xmlns:a16="http://schemas.microsoft.com/office/drawing/2014/main" id="{40C23460-A8C0-EE7B-1F7B-2AB2D16C2D03}"/>
              </a:ext>
            </a:extLst>
          </p:cNvPr>
          <p:cNvPicPr>
            <a:picLocks noChangeAspect="1"/>
          </p:cNvPicPr>
          <p:nvPr/>
        </p:nvPicPr>
        <p:blipFill rotWithShape="1">
          <a:blip r:embed="rId8"/>
          <a:srcRect t="42221" b="41885"/>
          <a:stretch/>
        </p:blipFill>
        <p:spPr>
          <a:xfrm>
            <a:off x="7150615" y="7833544"/>
            <a:ext cx="6786498" cy="1799303"/>
          </a:xfrm>
          <a:prstGeom prst="rect">
            <a:avLst/>
          </a:prstGeom>
        </p:spPr>
      </p:pic>
      <p:pic>
        <p:nvPicPr>
          <p:cNvPr id="19" name="Obraz 18">
            <a:extLst>
              <a:ext uri="{FF2B5EF4-FFF2-40B4-BE49-F238E27FC236}">
                <a16:creationId xmlns:a16="http://schemas.microsoft.com/office/drawing/2014/main" id="{501DE897-E97C-03C6-19BF-BE8A47FA49EC}"/>
              </a:ext>
            </a:extLst>
          </p:cNvPr>
          <p:cNvPicPr>
            <a:picLocks noChangeAspect="1"/>
          </p:cNvPicPr>
          <p:nvPr/>
        </p:nvPicPr>
        <p:blipFill rotWithShape="1">
          <a:blip r:embed="rId8"/>
          <a:srcRect t="86723"/>
          <a:stretch/>
        </p:blipFill>
        <p:spPr>
          <a:xfrm>
            <a:off x="14156651" y="7981689"/>
            <a:ext cx="6786498" cy="1503012"/>
          </a:xfrm>
          <a:prstGeom prst="rect">
            <a:avLst/>
          </a:prstGeom>
        </p:spPr>
      </p:pic>
    </p:spTree>
    <p:extLst>
      <p:ext uri="{BB962C8B-B14F-4D97-AF65-F5344CB8AC3E}">
        <p14:creationId xmlns:p14="http://schemas.microsoft.com/office/powerpoint/2010/main" val="2585909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
      <a:dk1>
        <a:srgbClr val="000000"/>
      </a:dk1>
      <a:lt1>
        <a:sysClr val="window" lastClr="FFFFFF"/>
      </a:lt1>
      <a:dk2>
        <a:srgbClr val="000000"/>
      </a:dk2>
      <a:lt2>
        <a:srgbClr val="E4E6E8"/>
      </a:lt2>
      <a:accent1>
        <a:srgbClr val="000000"/>
      </a:accent1>
      <a:accent2>
        <a:srgbClr val="7F7F7F"/>
      </a:accent2>
      <a:accent3>
        <a:srgbClr val="A7A7A7"/>
      </a:accent3>
      <a:accent4>
        <a:srgbClr val="000000"/>
      </a:accent4>
      <a:accent5>
        <a:srgbClr val="7F7F7F"/>
      </a:accent5>
      <a:accent6>
        <a:srgbClr val="DCDDD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7367</TotalTime>
  <Words>569</Words>
  <Application>Microsoft Office PowerPoint</Application>
  <PresentationFormat>Niestandardowy</PresentationFormat>
  <Paragraphs>109</Paragraphs>
  <Slides>23</Slides>
  <Notes>22</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23</vt:i4>
      </vt:variant>
    </vt:vector>
  </HeadingPairs>
  <TitlesOfParts>
    <vt:vector size="31" baseType="lpstr">
      <vt:lpstr>Arial</vt:lpstr>
      <vt:lpstr>Barlow SCK SemiBold</vt:lpstr>
      <vt:lpstr>Calibri</vt:lpstr>
      <vt:lpstr>Cambria Math</vt:lpstr>
      <vt:lpstr>Montserrat Light</vt:lpstr>
      <vt:lpstr>Montserrat SemiBold</vt:lpstr>
      <vt:lpstr>Poppins SemiBold</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Tomasz Moroń</cp:lastModifiedBy>
  <cp:revision>914</cp:revision>
  <dcterms:created xsi:type="dcterms:W3CDTF">2016-06-20T18:47:00Z</dcterms:created>
  <dcterms:modified xsi:type="dcterms:W3CDTF">2024-05-09T01:39:51Z</dcterms:modified>
</cp:coreProperties>
</file>